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sldIdLst>
    <p:sldId id="298" r:id="rId4"/>
    <p:sldId id="299" r:id="rId5"/>
    <p:sldId id="403" r:id="rId6"/>
    <p:sldId id="259" r:id="rId7"/>
    <p:sldId id="404" r:id="rId9"/>
    <p:sldId id="334" r:id="rId10"/>
    <p:sldId id="405" r:id="rId11"/>
    <p:sldId id="262" r:id="rId12"/>
    <p:sldId id="451" r:id="rId13"/>
    <p:sldId id="432" r:id="rId14"/>
    <p:sldId id="406" r:id="rId15"/>
    <p:sldId id="287" r:id="rId16"/>
    <p:sldId id="336" r:id="rId17"/>
    <p:sldId id="337" r:id="rId18"/>
    <p:sldId id="338" r:id="rId19"/>
    <p:sldId id="340" r:id="rId20"/>
    <p:sldId id="491" r:id="rId21"/>
    <p:sldId id="492" r:id="rId22"/>
    <p:sldId id="397" r:id="rId23"/>
    <p:sldId id="339" r:id="rId24"/>
    <p:sldId id="493" r:id="rId25"/>
    <p:sldId id="407" r:id="rId26"/>
    <p:sldId id="409" r:id="rId27"/>
    <p:sldId id="408" r:id="rId28"/>
    <p:sldId id="263" r:id="rId29"/>
    <p:sldId id="341" r:id="rId30"/>
    <p:sldId id="342" r:id="rId31"/>
    <p:sldId id="429" r:id="rId32"/>
    <p:sldId id="430" r:id="rId33"/>
    <p:sldId id="305" r:id="rId34"/>
  </p:sldIdLst>
  <p:sldSz cx="9144000" cy="5143500" type="screen16x9"/>
  <p:notesSz cx="6858000" cy="9144000"/>
  <p:custDataLst>
    <p:tags r:id="rId3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2634" y="12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tags" Target="tags/tag1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4E2404-BD21-47A5-B8C9-3EED8A647C2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6EFE29-1DF0-4653-B695-04195A2536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1879600"/>
            <a:ext cx="3868737" cy="27622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600"/>
            <a:ext cx="3887788" cy="27622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fld>
            <a:endParaRPr lang="en-US" dirty="0"/>
          </a:p>
        </p:txBody>
      </p:sp>
      <p:pic>
        <p:nvPicPr>
          <p:cNvPr id="7" name="图片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7540423-F8B4-4584-ABB2-CA663E9A1F1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CD44F44E-4BFA-425D-A078-B5E74AE7123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tags" Target="../tags/tag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6.xml"/><Relationship Id="rId3" Type="http://schemas.openxmlformats.org/officeDocument/2006/relationships/image" Target="../media/image10.png"/><Relationship Id="rId2" Type="http://schemas.openxmlformats.org/officeDocument/2006/relationships/tags" Target="../tags/tag5.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tags" Target="../tags/tag7.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9.png"/><Relationship Id="rId7" Type="http://schemas.openxmlformats.org/officeDocument/2006/relationships/image" Target="../media/image18.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1" Type="http://schemas.openxmlformats.org/officeDocument/2006/relationships/notesSlide" Target="../notesSlides/notesSlide13.xml"/><Relationship Id="rId10" Type="http://schemas.openxmlformats.org/officeDocument/2006/relationships/slideLayout" Target="../slideLayouts/slideLayout2.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tags" Target="../tags/tag10.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27.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2  _1"/>
          <p:cNvSpPr>
            <a:spLocks noChangeArrowheads="1"/>
          </p:cNvSpPr>
          <p:nvPr/>
        </p:nvSpPr>
        <p:spPr bwMode="auto">
          <a:xfrm>
            <a:off x="484505" y="1425575"/>
            <a:ext cx="8077200" cy="2752725"/>
          </a:xfrm>
          <a:prstGeom prst="roundRect">
            <a:avLst>
              <a:gd name="adj" fmla="val 8963"/>
            </a:avLst>
          </a:prstGeom>
          <a:solidFill>
            <a:sysClr val="window" lastClr="FFFFFF">
              <a:alpha val="90000"/>
            </a:sysClr>
          </a:solidFill>
          <a:ln w="25400" cap="flat" cmpd="sng" algn="ctr">
            <a:noFill/>
            <a:prstDash val="solid"/>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14:hiddenLine>
            </a:ext>
          </a:extLst>
        </p:spPr>
        <p:txBody>
          <a:bodyPr rtlCol="0" anchor="ctr"/>
          <a:lstStyle/>
          <a:p>
            <a:pPr algn="ctr">
              <a:defRPr/>
            </a:pPr>
            <a:endParaRPr lang="zh-CN" altLang="zh-CN" sz="1350" kern="0">
              <a:solidFill>
                <a:prstClr val="white"/>
              </a:solidFill>
              <a:ea typeface="微软雅黑" panose="020B0503020204020204" pitchFamily="34" charset="-122"/>
              <a:sym typeface="宋体" panose="02010600030101010101" pitchFamily="2" charset="-122"/>
            </a:endParaRPr>
          </a:p>
        </p:txBody>
      </p:sp>
      <p:sp>
        <p:nvSpPr>
          <p:cNvPr id="7" name="文本框 6"/>
          <p:cNvSpPr txBox="1"/>
          <p:nvPr/>
        </p:nvSpPr>
        <p:spPr>
          <a:xfrm>
            <a:off x="2458085" y="1908175"/>
            <a:ext cx="3960495" cy="398780"/>
          </a:xfrm>
          <a:prstGeom prst="rect">
            <a:avLst/>
          </a:prstGeom>
          <a:noFill/>
        </p:spPr>
        <p:txBody>
          <a:bodyPr wrap="square" rtlCol="0">
            <a:spAutoFit/>
          </a:bodyPr>
          <a:lstStyle/>
          <a:p>
            <a:pPr algn="ctr"/>
            <a:r>
              <a:rPr lang="en-US" altLang="zh-CN"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Lab Manager Ultimate V10.0 </a:t>
            </a:r>
            <a:endParaRPr lang="en-US" altLang="zh-CN" sz="20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464122" y="2803067"/>
            <a:ext cx="3723316"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758258" y="3104661"/>
            <a:ext cx="1368664" cy="319401"/>
            <a:chOff x="2577665" y="3376318"/>
            <a:chExt cx="1368664" cy="319401"/>
          </a:xfrm>
        </p:grpSpPr>
        <p:sp>
          <p:nvSpPr>
            <p:cNvPr id="14" name="任意多边形: 形状 18"/>
            <p:cNvSpPr/>
            <p:nvPr/>
          </p:nvSpPr>
          <p:spPr>
            <a:xfrm flipH="1">
              <a:off x="2577665" y="3376318"/>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endParaRPr>
            </a:p>
          </p:txBody>
        </p:sp>
        <p:sp>
          <p:nvSpPr>
            <p:cNvPr id="15" name="文本框 14"/>
            <p:cNvSpPr txBox="1"/>
            <p:nvPr/>
          </p:nvSpPr>
          <p:spPr>
            <a:xfrm>
              <a:off x="2699862" y="3422976"/>
              <a:ext cx="1169661" cy="245110"/>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  </a:t>
              </a:r>
              <a:r>
                <a:rPr lang="zh-CN" altLang="en-US" sz="1000" dirty="0">
                  <a:solidFill>
                    <a:schemeClr val="bg1"/>
                  </a:solidFill>
                  <a:latin typeface="微软雅黑" panose="020B0503020204020204" pitchFamily="34" charset="-122"/>
                  <a:ea typeface="微软雅黑" panose="020B0503020204020204" pitchFamily="34" charset="-122"/>
                </a:rPr>
                <a:t>Mocha ITOM</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515043" y="3118038"/>
            <a:ext cx="1511505" cy="319401"/>
            <a:chOff x="239201" y="3376995"/>
            <a:chExt cx="1368664" cy="319401"/>
          </a:xfrm>
        </p:grpSpPr>
        <p:sp>
          <p:nvSpPr>
            <p:cNvPr id="17" name="任意多边形: 形状 18"/>
            <p:cNvSpPr/>
            <p:nvPr/>
          </p:nvSpPr>
          <p:spPr>
            <a:xfrm flipH="1">
              <a:off x="239201" y="3376995"/>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endParaRPr>
            </a:p>
          </p:txBody>
        </p:sp>
        <p:sp>
          <p:nvSpPr>
            <p:cNvPr id="18" name="文本框 17"/>
            <p:cNvSpPr txBox="1"/>
            <p:nvPr/>
          </p:nvSpPr>
          <p:spPr>
            <a:xfrm>
              <a:off x="306048" y="3407778"/>
              <a:ext cx="1284567" cy="245110"/>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C</a:t>
              </a:r>
              <a:r>
                <a:rPr lang="zh-CN" altLang="en-US" sz="1000" dirty="0">
                  <a:solidFill>
                    <a:schemeClr val="bg1"/>
                  </a:solidFill>
                  <a:latin typeface="微软雅黑" panose="020B0503020204020204" pitchFamily="34" charset="-122"/>
                  <a:ea typeface="微软雅黑" panose="020B0503020204020204" pitchFamily="34" charset="-122"/>
                </a:rPr>
                <a:t>lassroom teaching</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758258" y="3599961"/>
            <a:ext cx="1368664" cy="319401"/>
            <a:chOff x="2577665" y="3376318"/>
            <a:chExt cx="1368664" cy="319401"/>
          </a:xfrm>
        </p:grpSpPr>
        <p:sp>
          <p:nvSpPr>
            <p:cNvPr id="3" name="任意多边形: 形状 18"/>
            <p:cNvSpPr/>
            <p:nvPr/>
          </p:nvSpPr>
          <p:spPr>
            <a:xfrm flipH="1">
              <a:off x="2577665" y="3376318"/>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dirty="0">
                <a:solidFill>
                  <a:schemeClr val="bg1"/>
                </a:solidFill>
              </a:endParaRPr>
            </a:p>
          </p:txBody>
        </p:sp>
        <p:sp>
          <p:nvSpPr>
            <p:cNvPr id="5" name="文本框 4"/>
            <p:cNvSpPr txBox="1"/>
            <p:nvPr/>
          </p:nvSpPr>
          <p:spPr>
            <a:xfrm>
              <a:off x="2699862" y="3429326"/>
              <a:ext cx="1169661" cy="245110"/>
            </a:xfrm>
            <a:prstGeom prst="rect">
              <a:avLst/>
            </a:prstGeom>
            <a:noFill/>
          </p:spPr>
          <p:txBody>
            <a:bodyPr wrap="square" rtlCol="0">
              <a:spAutoFit/>
            </a:bodyPr>
            <a:p>
              <a:r>
                <a:rPr lang="en-US" altLang="zh-CN" sz="1000" dirty="0">
                  <a:solidFill>
                    <a:schemeClr val="bg1"/>
                  </a:solidFill>
                  <a:latin typeface="微软雅黑" panose="020B0503020204020204" pitchFamily="34" charset="-122"/>
                  <a:ea typeface="微软雅黑" panose="020B0503020204020204" pitchFamily="34" charset="-122"/>
                </a:rPr>
                <a:t>    </a:t>
              </a:r>
              <a:r>
                <a:rPr lang="zh-CN" altLang="en-US" sz="1000" dirty="0">
                  <a:solidFill>
                    <a:schemeClr val="bg1"/>
                  </a:solidFill>
                  <a:latin typeface="微软雅黑" panose="020B0503020204020204" pitchFamily="34" charset="-122"/>
                  <a:ea typeface="微软雅黑" panose="020B0503020204020204" pitchFamily="34" charset="-122"/>
                </a:rPr>
                <a:t>Cloud disk</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515043" y="3613338"/>
            <a:ext cx="1537334" cy="319401"/>
            <a:chOff x="239201" y="3376995"/>
            <a:chExt cx="1392052" cy="319401"/>
          </a:xfrm>
        </p:grpSpPr>
        <p:sp>
          <p:nvSpPr>
            <p:cNvPr id="19" name="任意多边形: 形状 18"/>
            <p:cNvSpPr/>
            <p:nvPr/>
          </p:nvSpPr>
          <p:spPr>
            <a:xfrm flipH="1">
              <a:off x="239201" y="3376995"/>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dirty="0">
                <a:solidFill>
                  <a:schemeClr val="bg1"/>
                </a:solidFill>
              </a:endParaRPr>
            </a:p>
          </p:txBody>
        </p:sp>
        <p:sp>
          <p:nvSpPr>
            <p:cNvPr id="22" name="文本框 21"/>
            <p:cNvSpPr txBox="1"/>
            <p:nvPr/>
          </p:nvSpPr>
          <p:spPr>
            <a:xfrm>
              <a:off x="254150" y="3407475"/>
              <a:ext cx="1377103" cy="245110"/>
            </a:xfrm>
            <a:prstGeom prst="rect">
              <a:avLst/>
            </a:prstGeom>
            <a:noFill/>
          </p:spPr>
          <p:txBody>
            <a:bodyPr wrap="square" rtlCol="0">
              <a:spAutoFit/>
            </a:bodyPr>
            <a:p>
              <a:r>
                <a:rPr lang="en-US" altLang="zh-CN" sz="1000" dirty="0">
                  <a:solidFill>
                    <a:schemeClr val="bg1"/>
                  </a:solidFill>
                  <a:latin typeface="微软雅黑" panose="020B0503020204020204" pitchFamily="34" charset="-122"/>
                  <a:ea typeface="微软雅黑" panose="020B0503020204020204" pitchFamily="34" charset="-122"/>
                </a:rPr>
                <a:t>S</a:t>
              </a:r>
              <a:r>
                <a:rPr lang="zh-CN" altLang="en-US" sz="1000" dirty="0">
                  <a:solidFill>
                    <a:schemeClr val="bg1"/>
                  </a:solidFill>
                  <a:latin typeface="微软雅黑" panose="020B0503020204020204" pitchFamily="34" charset="-122"/>
                  <a:ea typeface="微软雅黑" panose="020B0503020204020204" pitchFamily="34" charset="-122"/>
                </a:rPr>
                <a:t>ystem </a:t>
              </a:r>
              <a:r>
                <a:rPr lang="en-US" altLang="zh-CN" sz="1000" dirty="0">
                  <a:solidFill>
                    <a:schemeClr val="bg1"/>
                  </a:solidFill>
                  <a:latin typeface="微软雅黑" panose="020B0503020204020204" pitchFamily="34" charset="-122"/>
                  <a:ea typeface="微软雅黑" panose="020B0503020204020204" pitchFamily="34" charset="-122"/>
                </a:rPr>
                <a:t>M</a:t>
              </a:r>
              <a:r>
                <a:rPr lang="zh-CN" altLang="en-US" sz="1000" dirty="0">
                  <a:solidFill>
                    <a:schemeClr val="bg1"/>
                  </a:solidFill>
                  <a:latin typeface="微软雅黑" panose="020B0503020204020204" pitchFamily="34" charset="-122"/>
                  <a:ea typeface="微软雅黑" panose="020B0503020204020204" pitchFamily="34" charset="-122"/>
                </a:rPr>
                <a:t>anagement</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2" decel="3600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2299"/>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2799"/>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3299"/>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par>
                                <p:cTn id="36" presetID="53" presetClass="entr" presetSubtype="16"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10326793"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sz="2100" dirty="0"/>
                <a:t>Windows and Linux full scene teaching management</a:t>
              </a:r>
              <a:endParaRPr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矩形 10"/>
          <p:cNvSpPr>
            <a:spLocks noChangeArrowheads="1"/>
          </p:cNvSpPr>
          <p:nvPr/>
        </p:nvSpPr>
        <p:spPr bwMode="auto">
          <a:xfrm>
            <a:off x="167005" y="1285875"/>
            <a:ext cx="5529580" cy="2970530"/>
          </a:xfrm>
          <a:prstGeom prst="rect">
            <a:avLst/>
          </a:prstGeom>
          <a:blipFill dpi="0" rotWithShape="1">
            <a:blip r:embed="rId1"/>
            <a:srcRect/>
            <a:stretch>
              <a:fillRect/>
            </a:stretch>
          </a:blipFill>
          <a:ln>
            <a:noFill/>
          </a:ln>
        </p:spPr>
        <p:txBody>
          <a:bodyPr anchor="ctr"/>
          <a:p>
            <a:pPr algn="ctr">
              <a:defRPr/>
            </a:pPr>
            <a:endParaRPr lang="zh-CN" altLang="en-US" sz="1015">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3" name="矩形 17"/>
          <p:cNvSpPr>
            <a:spLocks noChangeArrowheads="1"/>
          </p:cNvSpPr>
          <p:nvPr/>
        </p:nvSpPr>
        <p:spPr bwMode="auto">
          <a:xfrm>
            <a:off x="5838825" y="89471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0" name="矩形 9"/>
          <p:cNvSpPr/>
          <p:nvPr/>
        </p:nvSpPr>
        <p:spPr>
          <a:xfrm>
            <a:off x="5832475" y="877570"/>
            <a:ext cx="939800"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Broadcasting Teaching</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11" name="矩形 17"/>
          <p:cNvSpPr>
            <a:spLocks noChangeArrowheads="1"/>
          </p:cNvSpPr>
          <p:nvPr/>
        </p:nvSpPr>
        <p:spPr bwMode="auto">
          <a:xfrm>
            <a:off x="6887845" y="88900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2" name="矩形 11"/>
          <p:cNvSpPr/>
          <p:nvPr/>
        </p:nvSpPr>
        <p:spPr>
          <a:xfrm>
            <a:off x="6880225" y="871855"/>
            <a:ext cx="876300"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Electronic whiteboard</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13" name="矩形 17"/>
          <p:cNvSpPr>
            <a:spLocks noChangeArrowheads="1"/>
          </p:cNvSpPr>
          <p:nvPr/>
        </p:nvSpPr>
        <p:spPr bwMode="auto">
          <a:xfrm>
            <a:off x="5840095" y="123126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4" name="矩形 13"/>
          <p:cNvSpPr/>
          <p:nvPr/>
        </p:nvSpPr>
        <p:spPr>
          <a:xfrm>
            <a:off x="5866765" y="1214120"/>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File distributio</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15" name="矩形 17"/>
          <p:cNvSpPr>
            <a:spLocks noChangeArrowheads="1"/>
          </p:cNvSpPr>
          <p:nvPr/>
        </p:nvSpPr>
        <p:spPr bwMode="auto">
          <a:xfrm>
            <a:off x="6889115" y="122555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6" name="矩形 15"/>
          <p:cNvSpPr/>
          <p:nvPr/>
        </p:nvSpPr>
        <p:spPr>
          <a:xfrm>
            <a:off x="6915785" y="1208405"/>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Call the roll</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17" name="矩形 17"/>
          <p:cNvSpPr>
            <a:spLocks noChangeArrowheads="1"/>
          </p:cNvSpPr>
          <p:nvPr/>
        </p:nvSpPr>
        <p:spPr bwMode="auto">
          <a:xfrm>
            <a:off x="5840095" y="155257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8" name="矩形 17"/>
          <p:cNvSpPr/>
          <p:nvPr/>
        </p:nvSpPr>
        <p:spPr>
          <a:xfrm>
            <a:off x="5866765" y="1535430"/>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Webpage broadcasti</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19" name="矩形 17"/>
          <p:cNvSpPr>
            <a:spLocks noChangeArrowheads="1"/>
          </p:cNvSpPr>
          <p:nvPr/>
        </p:nvSpPr>
        <p:spPr bwMode="auto">
          <a:xfrm>
            <a:off x="6889115" y="154686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0" name="矩形 19"/>
          <p:cNvSpPr/>
          <p:nvPr/>
        </p:nvSpPr>
        <p:spPr>
          <a:xfrm>
            <a:off x="6828790" y="1510665"/>
            <a:ext cx="99758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Student demonstrati</a:t>
            </a:r>
            <a:r>
              <a:rPr lang="en-US" altLang="zh-CN" sz="800" b="1" dirty="0">
                <a:solidFill>
                  <a:prstClr val="white"/>
                </a:solidFill>
                <a:latin typeface="微软雅黑" panose="020B0503020204020204" pitchFamily="34" charset="-122"/>
                <a:ea typeface="微软雅黑" panose="020B0503020204020204" pitchFamily="34" charset="-122"/>
              </a:rPr>
              <a:t>o</a:t>
            </a:r>
            <a:r>
              <a:rPr lang="zh-CN" altLang="en-US" sz="800" b="1" dirty="0">
                <a:solidFill>
                  <a:prstClr val="white"/>
                </a:solidFill>
                <a:latin typeface="微软雅黑" panose="020B0503020204020204" pitchFamily="34" charset="-122"/>
                <a:ea typeface="微软雅黑" panose="020B0503020204020204" pitchFamily="34" charset="-122"/>
              </a:rPr>
              <a:t>n</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21" name="矩形 20"/>
          <p:cNvSpPr>
            <a:spLocks noChangeArrowheads="1"/>
          </p:cNvSpPr>
          <p:nvPr/>
        </p:nvSpPr>
        <p:spPr bwMode="auto">
          <a:xfrm>
            <a:off x="5841365" y="188214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2" name="矩形 21"/>
          <p:cNvSpPr/>
          <p:nvPr/>
        </p:nvSpPr>
        <p:spPr>
          <a:xfrm>
            <a:off x="5868035" y="1852295"/>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Screen playback</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32" name="矩形 17"/>
          <p:cNvSpPr>
            <a:spLocks noChangeArrowheads="1"/>
          </p:cNvSpPr>
          <p:nvPr/>
        </p:nvSpPr>
        <p:spPr bwMode="auto">
          <a:xfrm>
            <a:off x="6890385" y="187642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3" name="矩形 32"/>
          <p:cNvSpPr/>
          <p:nvPr/>
        </p:nvSpPr>
        <p:spPr>
          <a:xfrm>
            <a:off x="6917055" y="1903730"/>
            <a:ext cx="765175" cy="21399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Device lock</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34" name="矩形 17"/>
          <p:cNvSpPr>
            <a:spLocks noChangeArrowheads="1"/>
          </p:cNvSpPr>
          <p:nvPr/>
        </p:nvSpPr>
        <p:spPr bwMode="auto">
          <a:xfrm>
            <a:off x="5841365" y="220345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5" name="矩形 34"/>
          <p:cNvSpPr/>
          <p:nvPr/>
        </p:nvSpPr>
        <p:spPr>
          <a:xfrm>
            <a:off x="5868035" y="2179955"/>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Remote operation</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36" name="矩形 17"/>
          <p:cNvSpPr>
            <a:spLocks noChangeArrowheads="1"/>
          </p:cNvSpPr>
          <p:nvPr/>
        </p:nvSpPr>
        <p:spPr bwMode="auto">
          <a:xfrm>
            <a:off x="6890385" y="219773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7" name="矩形 36"/>
          <p:cNvSpPr/>
          <p:nvPr/>
        </p:nvSpPr>
        <p:spPr>
          <a:xfrm>
            <a:off x="6917055" y="2167890"/>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Planning tasks</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5842635" y="253301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9" name="矩形 38"/>
          <p:cNvSpPr/>
          <p:nvPr/>
        </p:nvSpPr>
        <p:spPr>
          <a:xfrm>
            <a:off x="5844540" y="2496820"/>
            <a:ext cx="87566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asset management</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40" name="矩形 17"/>
          <p:cNvSpPr>
            <a:spLocks noChangeArrowheads="1"/>
          </p:cNvSpPr>
          <p:nvPr/>
        </p:nvSpPr>
        <p:spPr bwMode="auto">
          <a:xfrm>
            <a:off x="6891655" y="252730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41" name="矩形 40"/>
          <p:cNvSpPr/>
          <p:nvPr/>
        </p:nvSpPr>
        <p:spPr>
          <a:xfrm>
            <a:off x="6918325" y="2497455"/>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Remote Reboot</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24" name="矩形 23"/>
          <p:cNvSpPr>
            <a:spLocks noChangeArrowheads="1"/>
          </p:cNvSpPr>
          <p:nvPr/>
        </p:nvSpPr>
        <p:spPr bwMode="auto">
          <a:xfrm>
            <a:off x="5843905" y="286956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5" name="矩形 24"/>
          <p:cNvSpPr/>
          <p:nvPr/>
        </p:nvSpPr>
        <p:spPr>
          <a:xfrm>
            <a:off x="5870575" y="2846070"/>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Remote wakeup</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26" name="矩形 17"/>
          <p:cNvSpPr>
            <a:spLocks noChangeArrowheads="1"/>
          </p:cNvSpPr>
          <p:nvPr/>
        </p:nvSpPr>
        <p:spPr bwMode="auto">
          <a:xfrm>
            <a:off x="6892925" y="286385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7" name="矩形 26"/>
          <p:cNvSpPr/>
          <p:nvPr/>
        </p:nvSpPr>
        <p:spPr>
          <a:xfrm>
            <a:off x="6919595" y="2840355"/>
            <a:ext cx="765175" cy="337185"/>
          </a:xfrm>
          <a:prstGeom prst="rect">
            <a:avLst/>
          </a:prstGeom>
        </p:spPr>
        <p:txBody>
          <a:bodyPr wrap="square">
            <a:spAutoFit/>
          </a:bodyPr>
          <a:p>
            <a:pPr algn="ctr">
              <a:defRPr/>
            </a:pPr>
            <a:r>
              <a:rPr lang="en-US" altLang="zh-CN" sz="800" b="1" dirty="0">
                <a:solidFill>
                  <a:prstClr val="white"/>
                </a:solidFill>
                <a:latin typeface="微软雅黑" panose="020B0503020204020204" pitchFamily="34" charset="-122"/>
                <a:ea typeface="微软雅黑" panose="020B0503020204020204" pitchFamily="34" charset="-122"/>
              </a:rPr>
              <a:t>Desktop Reseat</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28" name="矩形 17"/>
          <p:cNvSpPr>
            <a:spLocks noChangeArrowheads="1"/>
          </p:cNvSpPr>
          <p:nvPr/>
        </p:nvSpPr>
        <p:spPr bwMode="auto">
          <a:xfrm>
            <a:off x="7929880" y="89027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9" name="矩形 28"/>
          <p:cNvSpPr/>
          <p:nvPr/>
        </p:nvSpPr>
        <p:spPr>
          <a:xfrm>
            <a:off x="7922260" y="866775"/>
            <a:ext cx="876300"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Collect homework</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30" name="矩形 17"/>
          <p:cNvSpPr>
            <a:spLocks noChangeArrowheads="1"/>
          </p:cNvSpPr>
          <p:nvPr/>
        </p:nvSpPr>
        <p:spPr bwMode="auto">
          <a:xfrm>
            <a:off x="7931150" y="122682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1" name="矩形 30"/>
          <p:cNvSpPr/>
          <p:nvPr/>
        </p:nvSpPr>
        <p:spPr>
          <a:xfrm>
            <a:off x="7957820" y="1209675"/>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Voice broadcast</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42" name="矩形 17"/>
          <p:cNvSpPr>
            <a:spLocks noChangeArrowheads="1"/>
          </p:cNvSpPr>
          <p:nvPr/>
        </p:nvSpPr>
        <p:spPr bwMode="auto">
          <a:xfrm>
            <a:off x="7931150" y="154813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43" name="矩形 42"/>
          <p:cNvSpPr/>
          <p:nvPr/>
        </p:nvSpPr>
        <p:spPr>
          <a:xfrm>
            <a:off x="7957820" y="1511935"/>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Adobe Captivate</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44" name="矩形 17"/>
          <p:cNvSpPr>
            <a:spLocks noChangeArrowheads="1"/>
          </p:cNvSpPr>
          <p:nvPr/>
        </p:nvSpPr>
        <p:spPr bwMode="auto">
          <a:xfrm>
            <a:off x="7932420" y="187769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45" name="矩形 44"/>
          <p:cNvSpPr/>
          <p:nvPr/>
        </p:nvSpPr>
        <p:spPr>
          <a:xfrm>
            <a:off x="7959090" y="1854200"/>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Web page restriction</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46" name="矩形 17"/>
          <p:cNvSpPr>
            <a:spLocks noChangeArrowheads="1"/>
          </p:cNvSpPr>
          <p:nvPr/>
        </p:nvSpPr>
        <p:spPr bwMode="auto">
          <a:xfrm>
            <a:off x="7932420" y="219900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47" name="矩形 46"/>
          <p:cNvSpPr/>
          <p:nvPr/>
        </p:nvSpPr>
        <p:spPr>
          <a:xfrm>
            <a:off x="7959090" y="2169160"/>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send message</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48" name="矩形 17"/>
          <p:cNvSpPr>
            <a:spLocks noChangeArrowheads="1"/>
          </p:cNvSpPr>
          <p:nvPr/>
        </p:nvSpPr>
        <p:spPr bwMode="auto">
          <a:xfrm>
            <a:off x="7933690" y="252857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49" name="矩形 48"/>
          <p:cNvSpPr/>
          <p:nvPr/>
        </p:nvSpPr>
        <p:spPr>
          <a:xfrm>
            <a:off x="7960360" y="2498725"/>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remote shutdown</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50" name="矩形 17"/>
          <p:cNvSpPr>
            <a:spLocks noChangeArrowheads="1"/>
          </p:cNvSpPr>
          <p:nvPr/>
        </p:nvSpPr>
        <p:spPr bwMode="auto">
          <a:xfrm>
            <a:off x="7934960" y="286512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51" name="矩形 50"/>
          <p:cNvSpPr/>
          <p:nvPr/>
        </p:nvSpPr>
        <p:spPr>
          <a:xfrm>
            <a:off x="7961630" y="2841625"/>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System switching</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52" name="矩形 17"/>
          <p:cNvSpPr>
            <a:spLocks noChangeArrowheads="1"/>
          </p:cNvSpPr>
          <p:nvPr/>
        </p:nvSpPr>
        <p:spPr bwMode="auto">
          <a:xfrm>
            <a:off x="5835650" y="319659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53" name="矩形 52"/>
          <p:cNvSpPr/>
          <p:nvPr/>
        </p:nvSpPr>
        <p:spPr>
          <a:xfrm>
            <a:off x="5862320" y="3173095"/>
            <a:ext cx="84518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Online examination</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54" name="矩形 17"/>
          <p:cNvSpPr>
            <a:spLocks noChangeArrowheads="1"/>
          </p:cNvSpPr>
          <p:nvPr/>
        </p:nvSpPr>
        <p:spPr bwMode="auto">
          <a:xfrm>
            <a:off x="6884670" y="319087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55" name="矩形 54"/>
          <p:cNvSpPr/>
          <p:nvPr/>
        </p:nvSpPr>
        <p:spPr>
          <a:xfrm>
            <a:off x="6879590" y="3167380"/>
            <a:ext cx="87693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Desktop Management</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56" name="矩形 55"/>
          <p:cNvSpPr>
            <a:spLocks noChangeArrowheads="1"/>
          </p:cNvSpPr>
          <p:nvPr/>
        </p:nvSpPr>
        <p:spPr bwMode="auto">
          <a:xfrm>
            <a:off x="5836920" y="352615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57" name="矩形 56"/>
          <p:cNvSpPr/>
          <p:nvPr/>
        </p:nvSpPr>
        <p:spPr>
          <a:xfrm>
            <a:off x="5838190" y="3509010"/>
            <a:ext cx="882015" cy="337185"/>
          </a:xfrm>
          <a:prstGeom prst="rect">
            <a:avLst/>
          </a:prstGeom>
        </p:spPr>
        <p:txBody>
          <a:bodyPr wrap="square">
            <a:spAutoFit/>
          </a:bodyPr>
          <a:p>
            <a:pPr algn="ctr">
              <a:defRPr/>
            </a:pPr>
            <a:r>
              <a:rPr sz="800" b="1" dirty="0">
                <a:solidFill>
                  <a:prstClr val="white"/>
                </a:solidFill>
                <a:latin typeface="微软雅黑" panose="020B0503020204020204" pitchFamily="34" charset="-122"/>
                <a:ea typeface="微软雅黑" panose="020B0503020204020204" pitchFamily="34" charset="-122"/>
              </a:rPr>
              <a:t>IP management</a:t>
            </a:r>
            <a:endParaRPr sz="800" b="1" dirty="0">
              <a:solidFill>
                <a:prstClr val="white"/>
              </a:solidFill>
              <a:latin typeface="微软雅黑" panose="020B0503020204020204" pitchFamily="34" charset="-122"/>
              <a:ea typeface="微软雅黑" panose="020B0503020204020204" pitchFamily="34" charset="-122"/>
            </a:endParaRPr>
          </a:p>
        </p:txBody>
      </p:sp>
      <p:sp>
        <p:nvSpPr>
          <p:cNvPr id="58" name="矩形 17"/>
          <p:cNvSpPr>
            <a:spLocks noChangeArrowheads="1"/>
          </p:cNvSpPr>
          <p:nvPr/>
        </p:nvSpPr>
        <p:spPr bwMode="auto">
          <a:xfrm>
            <a:off x="6885940" y="352044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59" name="矩形 58"/>
          <p:cNvSpPr/>
          <p:nvPr/>
        </p:nvSpPr>
        <p:spPr>
          <a:xfrm>
            <a:off x="6912610" y="3503295"/>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Class model</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60" name="矩形 59"/>
          <p:cNvSpPr>
            <a:spLocks noChangeArrowheads="1"/>
          </p:cNvSpPr>
          <p:nvPr/>
        </p:nvSpPr>
        <p:spPr bwMode="auto">
          <a:xfrm>
            <a:off x="5838190" y="386270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61" name="矩形 60"/>
          <p:cNvSpPr/>
          <p:nvPr/>
        </p:nvSpPr>
        <p:spPr>
          <a:xfrm>
            <a:off x="5858510" y="3894455"/>
            <a:ext cx="842645" cy="21399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Screenshots</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62" name="矩形 17"/>
          <p:cNvSpPr>
            <a:spLocks noChangeArrowheads="1"/>
          </p:cNvSpPr>
          <p:nvPr/>
        </p:nvSpPr>
        <p:spPr bwMode="auto">
          <a:xfrm>
            <a:off x="6887210" y="385699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63" name="矩形 62"/>
          <p:cNvSpPr/>
          <p:nvPr/>
        </p:nvSpPr>
        <p:spPr>
          <a:xfrm>
            <a:off x="6880860" y="3833495"/>
            <a:ext cx="87566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Terminal management</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64" name="矩形 17"/>
          <p:cNvSpPr>
            <a:spLocks noChangeArrowheads="1"/>
          </p:cNvSpPr>
          <p:nvPr/>
        </p:nvSpPr>
        <p:spPr bwMode="auto">
          <a:xfrm>
            <a:off x="7926705" y="319214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65" name="矩形 64"/>
          <p:cNvSpPr/>
          <p:nvPr/>
        </p:nvSpPr>
        <p:spPr>
          <a:xfrm>
            <a:off x="7953375" y="3168650"/>
            <a:ext cx="765175" cy="337185"/>
          </a:xfrm>
          <a:prstGeom prst="rect">
            <a:avLst/>
          </a:prstGeom>
        </p:spPr>
        <p:txBody>
          <a:bodyPr wrap="square">
            <a:spAutoFit/>
          </a:bodyPr>
          <a:p>
            <a:pPr algn="ctr">
              <a:defRPr/>
            </a:pPr>
            <a:r>
              <a:rPr lang="en-US" altLang="zh-CN" sz="800" b="1" dirty="0">
                <a:solidFill>
                  <a:prstClr val="white"/>
                </a:solidFill>
                <a:latin typeface="微软雅黑" panose="020B0503020204020204" pitchFamily="34" charset="-122"/>
                <a:ea typeface="微软雅黑" panose="020B0503020204020204" pitchFamily="34" charset="-122"/>
              </a:rPr>
              <a:t>Work S</a:t>
            </a:r>
            <a:r>
              <a:rPr lang="zh-CN" altLang="en-US" sz="800" b="1" dirty="0">
                <a:solidFill>
                  <a:prstClr val="white"/>
                </a:solidFill>
                <a:latin typeface="微软雅黑" panose="020B0503020204020204" pitchFamily="34" charset="-122"/>
                <a:ea typeface="微软雅黑" panose="020B0503020204020204" pitchFamily="34" charset="-122"/>
              </a:rPr>
              <a:t>pace</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66" name="矩形 17"/>
          <p:cNvSpPr>
            <a:spLocks noChangeArrowheads="1"/>
          </p:cNvSpPr>
          <p:nvPr/>
        </p:nvSpPr>
        <p:spPr bwMode="auto">
          <a:xfrm>
            <a:off x="7927975" y="352171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67" name="矩形 66"/>
          <p:cNvSpPr/>
          <p:nvPr/>
        </p:nvSpPr>
        <p:spPr>
          <a:xfrm>
            <a:off x="7922260" y="3504565"/>
            <a:ext cx="876300"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Group management</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68" name="矩形 17"/>
          <p:cNvSpPr>
            <a:spLocks noChangeArrowheads="1"/>
          </p:cNvSpPr>
          <p:nvPr/>
        </p:nvSpPr>
        <p:spPr bwMode="auto">
          <a:xfrm>
            <a:off x="7929245" y="385826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69" name="矩形 68"/>
          <p:cNvSpPr/>
          <p:nvPr/>
        </p:nvSpPr>
        <p:spPr>
          <a:xfrm>
            <a:off x="7955915" y="3834765"/>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Remote setup</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80" name="矩形 79"/>
          <p:cNvSpPr>
            <a:spLocks noChangeArrowheads="1"/>
          </p:cNvSpPr>
          <p:nvPr/>
        </p:nvSpPr>
        <p:spPr bwMode="auto">
          <a:xfrm>
            <a:off x="5831205" y="420497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81" name="矩形 80"/>
          <p:cNvSpPr/>
          <p:nvPr/>
        </p:nvSpPr>
        <p:spPr>
          <a:xfrm>
            <a:off x="5857875" y="4181475"/>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Procedural restrictions</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82" name="矩形 17"/>
          <p:cNvSpPr>
            <a:spLocks noChangeArrowheads="1"/>
          </p:cNvSpPr>
          <p:nvPr/>
        </p:nvSpPr>
        <p:spPr bwMode="auto">
          <a:xfrm>
            <a:off x="6880225" y="419925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83" name="矩形 82"/>
          <p:cNvSpPr/>
          <p:nvPr/>
        </p:nvSpPr>
        <p:spPr>
          <a:xfrm>
            <a:off x="6906895" y="4175760"/>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Network cinema</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84" name="矩形 83"/>
          <p:cNvSpPr>
            <a:spLocks noChangeArrowheads="1"/>
          </p:cNvSpPr>
          <p:nvPr/>
        </p:nvSpPr>
        <p:spPr bwMode="auto">
          <a:xfrm>
            <a:off x="5832475" y="4541520"/>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85" name="矩形 84"/>
          <p:cNvSpPr/>
          <p:nvPr/>
        </p:nvSpPr>
        <p:spPr>
          <a:xfrm>
            <a:off x="5831840" y="4511675"/>
            <a:ext cx="88836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Privilege management</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86" name="矩形 17"/>
          <p:cNvSpPr>
            <a:spLocks noChangeArrowheads="1"/>
          </p:cNvSpPr>
          <p:nvPr/>
        </p:nvSpPr>
        <p:spPr bwMode="auto">
          <a:xfrm>
            <a:off x="6881495" y="453580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87" name="矩形 86"/>
          <p:cNvSpPr/>
          <p:nvPr/>
        </p:nvSpPr>
        <p:spPr>
          <a:xfrm>
            <a:off x="6908165" y="4505960"/>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Desktop strategy</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88" name="矩形 17"/>
          <p:cNvSpPr>
            <a:spLocks noChangeArrowheads="1"/>
          </p:cNvSpPr>
          <p:nvPr/>
        </p:nvSpPr>
        <p:spPr bwMode="auto">
          <a:xfrm>
            <a:off x="7922260" y="420052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89" name="矩形 88"/>
          <p:cNvSpPr/>
          <p:nvPr/>
        </p:nvSpPr>
        <p:spPr>
          <a:xfrm>
            <a:off x="7948930" y="4177030"/>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Raise your hand</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
        <p:nvSpPr>
          <p:cNvPr id="90" name="矩形 17"/>
          <p:cNvSpPr>
            <a:spLocks noChangeArrowheads="1"/>
          </p:cNvSpPr>
          <p:nvPr/>
        </p:nvSpPr>
        <p:spPr bwMode="auto">
          <a:xfrm>
            <a:off x="7923530" y="4537075"/>
            <a:ext cx="876300" cy="275590"/>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8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91" name="矩形 90"/>
          <p:cNvSpPr/>
          <p:nvPr/>
        </p:nvSpPr>
        <p:spPr>
          <a:xfrm>
            <a:off x="7950200" y="4507230"/>
            <a:ext cx="765175" cy="337185"/>
          </a:xfrm>
          <a:prstGeom prst="rect">
            <a:avLst/>
          </a:prstGeom>
        </p:spPr>
        <p:txBody>
          <a:bodyPr wrap="square">
            <a:spAutoFit/>
          </a:bodyPr>
          <a:p>
            <a:pPr algn="ctr">
              <a:defRPr/>
            </a:pPr>
            <a:r>
              <a:rPr lang="zh-CN" altLang="en-US" sz="800" b="1" dirty="0">
                <a:solidFill>
                  <a:prstClr val="white"/>
                </a:solidFill>
                <a:latin typeface="微软雅黑" panose="020B0503020204020204" pitchFamily="34" charset="-122"/>
                <a:ea typeface="微软雅黑" panose="020B0503020204020204" pitchFamily="34" charset="-122"/>
              </a:rPr>
              <a:t>Remote locking</a:t>
            </a:r>
            <a:endParaRPr lang="zh-CN" altLang="en-US" sz="8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ppt_x"/>
                                          </p:val>
                                        </p:tav>
                                        <p:tav tm="100000">
                                          <p:val>
                                            <p:strVal val="#ppt_x"/>
                                          </p:val>
                                        </p:tav>
                                      </p:tavLst>
                                    </p:anim>
                                    <p:anim calcmode="lin" valueType="num">
                                      <p:cBhvr additive="base">
                                        <p:cTn id="37" dur="500" fill="hold"/>
                                        <p:tgtEl>
                                          <p:spTgt spid="2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 presetClass="entr" presetSubtype="4"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fill="hold"/>
                                        <p:tgtEl>
                                          <p:spTgt spid="30"/>
                                        </p:tgtEl>
                                        <p:attrNameLst>
                                          <p:attrName>ppt_x</p:attrName>
                                        </p:attrNameLst>
                                      </p:cBhvr>
                                      <p:tavLst>
                                        <p:tav tm="0">
                                          <p:val>
                                            <p:strVal val="#ppt_x"/>
                                          </p:val>
                                        </p:tav>
                                        <p:tav tm="100000">
                                          <p:val>
                                            <p:strVal val="#ppt_x"/>
                                          </p:val>
                                        </p:tav>
                                      </p:tavLst>
                                    </p:anim>
                                    <p:anim calcmode="lin" valueType="num">
                                      <p:cBhvr additive="base">
                                        <p:cTn id="67" dur="500" fill="hold"/>
                                        <p:tgtEl>
                                          <p:spTgt spid="30"/>
                                        </p:tgtEl>
                                        <p:attrNameLst>
                                          <p:attrName>ppt_y</p:attrName>
                                        </p:attrNameLst>
                                      </p:cBhvr>
                                      <p:tavLst>
                                        <p:tav tm="0">
                                          <p:val>
                                            <p:strVal val="1+#ppt_h/2"/>
                                          </p:val>
                                        </p:tav>
                                        <p:tav tm="100000">
                                          <p:val>
                                            <p:strVal val="#ppt_y"/>
                                          </p:val>
                                        </p:tav>
                                      </p:tavLst>
                                    </p:anim>
                                  </p:childTnLst>
                                </p:cTn>
                              </p:par>
                            </p:childTnLst>
                          </p:cTn>
                        </p:par>
                        <p:par>
                          <p:cTn id="68" fill="hold">
                            <p:stCondLst>
                              <p:cond delay="6500"/>
                            </p:stCondLst>
                            <p:childTnLst>
                              <p:par>
                                <p:cTn id="69" presetID="2" presetClass="entr" presetSubtype="4"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fill="hold"/>
                                        <p:tgtEl>
                                          <p:spTgt spid="31"/>
                                        </p:tgtEl>
                                        <p:attrNameLst>
                                          <p:attrName>ppt_x</p:attrName>
                                        </p:attrNameLst>
                                      </p:cBhvr>
                                      <p:tavLst>
                                        <p:tav tm="0">
                                          <p:val>
                                            <p:strVal val="#ppt_x"/>
                                          </p:val>
                                        </p:tav>
                                        <p:tav tm="100000">
                                          <p:val>
                                            <p:strVal val="#ppt_x"/>
                                          </p:val>
                                        </p:tav>
                                      </p:tavLst>
                                    </p:anim>
                                    <p:anim calcmode="lin" valueType="num">
                                      <p:cBhvr additive="base">
                                        <p:cTn id="72" dur="500" fill="hold"/>
                                        <p:tgtEl>
                                          <p:spTgt spid="31"/>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2" presetClass="entr" presetSubtype="4"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ppt_x"/>
                                          </p:val>
                                        </p:tav>
                                        <p:tav tm="100000">
                                          <p:val>
                                            <p:strVal val="#ppt_x"/>
                                          </p:val>
                                        </p:tav>
                                      </p:tavLst>
                                    </p:anim>
                                    <p:anim calcmode="lin" valueType="num">
                                      <p:cBhvr additive="base">
                                        <p:cTn id="77" dur="500" fill="hold"/>
                                        <p:tgtEl>
                                          <p:spTgt spid="17"/>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2" presetClass="entr" presetSubtype="4"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childTnLst>
                          </p:cTn>
                        </p:par>
                        <p:par>
                          <p:cTn id="83" fill="hold">
                            <p:stCondLst>
                              <p:cond delay="8000"/>
                            </p:stCondLst>
                            <p:childTnLst>
                              <p:par>
                                <p:cTn id="84" presetID="2" presetClass="entr" presetSubtype="4"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fill="hold"/>
                                        <p:tgtEl>
                                          <p:spTgt spid="19"/>
                                        </p:tgtEl>
                                        <p:attrNameLst>
                                          <p:attrName>ppt_x</p:attrName>
                                        </p:attrNameLst>
                                      </p:cBhvr>
                                      <p:tavLst>
                                        <p:tav tm="0">
                                          <p:val>
                                            <p:strVal val="#ppt_x"/>
                                          </p:val>
                                        </p:tav>
                                        <p:tav tm="100000">
                                          <p:val>
                                            <p:strVal val="#ppt_x"/>
                                          </p:val>
                                        </p:tav>
                                      </p:tavLst>
                                    </p:anim>
                                    <p:anim calcmode="lin" valueType="num">
                                      <p:cBhvr additive="base">
                                        <p:cTn id="87" dur="500" fill="hold"/>
                                        <p:tgtEl>
                                          <p:spTgt spid="19"/>
                                        </p:tgtEl>
                                        <p:attrNameLst>
                                          <p:attrName>ppt_y</p:attrName>
                                        </p:attrNameLst>
                                      </p:cBhvr>
                                      <p:tavLst>
                                        <p:tav tm="0">
                                          <p:val>
                                            <p:strVal val="1+#ppt_h/2"/>
                                          </p:val>
                                        </p:tav>
                                        <p:tav tm="100000">
                                          <p:val>
                                            <p:strVal val="#ppt_y"/>
                                          </p:val>
                                        </p:tav>
                                      </p:tavLst>
                                    </p:anim>
                                  </p:childTnLst>
                                </p:cTn>
                              </p:par>
                            </p:childTnLst>
                          </p:cTn>
                        </p:par>
                        <p:par>
                          <p:cTn id="88" fill="hold">
                            <p:stCondLst>
                              <p:cond delay="8500"/>
                            </p:stCondLst>
                            <p:childTnLst>
                              <p:par>
                                <p:cTn id="89" presetID="2" presetClass="entr" presetSubtype="4"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ppt_x"/>
                                          </p:val>
                                        </p:tav>
                                        <p:tav tm="100000">
                                          <p:val>
                                            <p:strVal val="#ppt_x"/>
                                          </p:val>
                                        </p:tav>
                                      </p:tavLst>
                                    </p:anim>
                                    <p:anim calcmode="lin" valueType="num">
                                      <p:cBhvr additive="base">
                                        <p:cTn id="92" dur="500" fill="hold"/>
                                        <p:tgtEl>
                                          <p:spTgt spid="20"/>
                                        </p:tgtEl>
                                        <p:attrNameLst>
                                          <p:attrName>ppt_y</p:attrName>
                                        </p:attrNameLst>
                                      </p:cBhvr>
                                      <p:tavLst>
                                        <p:tav tm="0">
                                          <p:val>
                                            <p:strVal val="1+#ppt_h/2"/>
                                          </p:val>
                                        </p:tav>
                                        <p:tav tm="100000">
                                          <p:val>
                                            <p:strVal val="#ppt_y"/>
                                          </p:val>
                                        </p:tav>
                                      </p:tavLst>
                                    </p:anim>
                                  </p:childTnLst>
                                </p:cTn>
                              </p:par>
                            </p:childTnLst>
                          </p:cTn>
                        </p:par>
                        <p:par>
                          <p:cTn id="93" fill="hold">
                            <p:stCondLst>
                              <p:cond delay="9000"/>
                            </p:stCondLst>
                            <p:childTnLst>
                              <p:par>
                                <p:cTn id="94" presetID="2" presetClass="entr" presetSubtype="4" fill="hold" grpId="0" nodeType="afterEffect">
                                  <p:stCondLst>
                                    <p:cond delay="0"/>
                                  </p:stCondLst>
                                  <p:childTnLst>
                                    <p:set>
                                      <p:cBhvr>
                                        <p:cTn id="95" dur="1" fill="hold">
                                          <p:stCondLst>
                                            <p:cond delay="0"/>
                                          </p:stCondLst>
                                        </p:cTn>
                                        <p:tgtEl>
                                          <p:spTgt spid="42"/>
                                        </p:tgtEl>
                                        <p:attrNameLst>
                                          <p:attrName>style.visibility</p:attrName>
                                        </p:attrNameLst>
                                      </p:cBhvr>
                                      <p:to>
                                        <p:strVal val="visible"/>
                                      </p:to>
                                    </p:set>
                                    <p:anim calcmode="lin" valueType="num">
                                      <p:cBhvr additive="base">
                                        <p:cTn id="96" dur="500" fill="hold"/>
                                        <p:tgtEl>
                                          <p:spTgt spid="42"/>
                                        </p:tgtEl>
                                        <p:attrNameLst>
                                          <p:attrName>ppt_x</p:attrName>
                                        </p:attrNameLst>
                                      </p:cBhvr>
                                      <p:tavLst>
                                        <p:tav tm="0">
                                          <p:val>
                                            <p:strVal val="#ppt_x"/>
                                          </p:val>
                                        </p:tav>
                                        <p:tav tm="100000">
                                          <p:val>
                                            <p:strVal val="#ppt_x"/>
                                          </p:val>
                                        </p:tav>
                                      </p:tavLst>
                                    </p:anim>
                                    <p:anim calcmode="lin" valueType="num">
                                      <p:cBhvr additive="base">
                                        <p:cTn id="97" dur="500" fill="hold"/>
                                        <p:tgtEl>
                                          <p:spTgt spid="42"/>
                                        </p:tgtEl>
                                        <p:attrNameLst>
                                          <p:attrName>ppt_y</p:attrName>
                                        </p:attrNameLst>
                                      </p:cBhvr>
                                      <p:tavLst>
                                        <p:tav tm="0">
                                          <p:val>
                                            <p:strVal val="1+#ppt_h/2"/>
                                          </p:val>
                                        </p:tav>
                                        <p:tav tm="100000">
                                          <p:val>
                                            <p:strVal val="#ppt_y"/>
                                          </p:val>
                                        </p:tav>
                                      </p:tavLst>
                                    </p:anim>
                                  </p:childTnLst>
                                </p:cTn>
                              </p:par>
                            </p:childTnLst>
                          </p:cTn>
                        </p:par>
                        <p:par>
                          <p:cTn id="98" fill="hold">
                            <p:stCondLst>
                              <p:cond delay="9500"/>
                            </p:stCondLst>
                            <p:childTnLst>
                              <p:par>
                                <p:cTn id="99" presetID="2" presetClass="entr" presetSubtype="4" fill="hold" grpId="0" nodeType="after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additive="base">
                                        <p:cTn id="101" dur="500" fill="hold"/>
                                        <p:tgtEl>
                                          <p:spTgt spid="43"/>
                                        </p:tgtEl>
                                        <p:attrNameLst>
                                          <p:attrName>ppt_x</p:attrName>
                                        </p:attrNameLst>
                                      </p:cBhvr>
                                      <p:tavLst>
                                        <p:tav tm="0">
                                          <p:val>
                                            <p:strVal val="#ppt_x"/>
                                          </p:val>
                                        </p:tav>
                                        <p:tav tm="100000">
                                          <p:val>
                                            <p:strVal val="#ppt_x"/>
                                          </p:val>
                                        </p:tav>
                                      </p:tavLst>
                                    </p:anim>
                                    <p:anim calcmode="lin" valueType="num">
                                      <p:cBhvr additive="base">
                                        <p:cTn id="102" dur="500" fill="hold"/>
                                        <p:tgtEl>
                                          <p:spTgt spid="43"/>
                                        </p:tgtEl>
                                        <p:attrNameLst>
                                          <p:attrName>ppt_y</p:attrName>
                                        </p:attrNameLst>
                                      </p:cBhvr>
                                      <p:tavLst>
                                        <p:tav tm="0">
                                          <p:val>
                                            <p:strVal val="1+#ppt_h/2"/>
                                          </p:val>
                                        </p:tav>
                                        <p:tav tm="100000">
                                          <p:val>
                                            <p:strVal val="#ppt_y"/>
                                          </p:val>
                                        </p:tav>
                                      </p:tavLst>
                                    </p:anim>
                                  </p:childTnLst>
                                </p:cTn>
                              </p:par>
                            </p:childTnLst>
                          </p:cTn>
                        </p:par>
                        <p:par>
                          <p:cTn id="103" fill="hold">
                            <p:stCondLst>
                              <p:cond delay="10000"/>
                            </p:stCondLst>
                            <p:childTnLst>
                              <p:par>
                                <p:cTn id="104" presetID="2" presetClass="entr" presetSubtype="4"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additive="base">
                                        <p:cTn id="106" dur="500" fill="hold"/>
                                        <p:tgtEl>
                                          <p:spTgt spid="21"/>
                                        </p:tgtEl>
                                        <p:attrNameLst>
                                          <p:attrName>ppt_x</p:attrName>
                                        </p:attrNameLst>
                                      </p:cBhvr>
                                      <p:tavLst>
                                        <p:tav tm="0">
                                          <p:val>
                                            <p:strVal val="#ppt_x"/>
                                          </p:val>
                                        </p:tav>
                                        <p:tav tm="100000">
                                          <p:val>
                                            <p:strVal val="#ppt_x"/>
                                          </p:val>
                                        </p:tav>
                                      </p:tavLst>
                                    </p:anim>
                                    <p:anim calcmode="lin" valueType="num">
                                      <p:cBhvr additive="base">
                                        <p:cTn id="107" dur="500" fill="hold"/>
                                        <p:tgtEl>
                                          <p:spTgt spid="21"/>
                                        </p:tgtEl>
                                        <p:attrNameLst>
                                          <p:attrName>ppt_y</p:attrName>
                                        </p:attrNameLst>
                                      </p:cBhvr>
                                      <p:tavLst>
                                        <p:tav tm="0">
                                          <p:val>
                                            <p:strVal val="1+#ppt_h/2"/>
                                          </p:val>
                                        </p:tav>
                                        <p:tav tm="100000">
                                          <p:val>
                                            <p:strVal val="#ppt_y"/>
                                          </p:val>
                                        </p:tav>
                                      </p:tavLst>
                                    </p:anim>
                                  </p:childTnLst>
                                </p:cTn>
                              </p:par>
                            </p:childTnLst>
                          </p:cTn>
                        </p:par>
                        <p:par>
                          <p:cTn id="108" fill="hold">
                            <p:stCondLst>
                              <p:cond delay="10500"/>
                            </p:stCondLst>
                            <p:childTnLst>
                              <p:par>
                                <p:cTn id="109" presetID="2" presetClass="entr" presetSubtype="4"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additive="base">
                                        <p:cTn id="111" dur="500" fill="hold"/>
                                        <p:tgtEl>
                                          <p:spTgt spid="22"/>
                                        </p:tgtEl>
                                        <p:attrNameLst>
                                          <p:attrName>ppt_x</p:attrName>
                                        </p:attrNameLst>
                                      </p:cBhvr>
                                      <p:tavLst>
                                        <p:tav tm="0">
                                          <p:val>
                                            <p:strVal val="#ppt_x"/>
                                          </p:val>
                                        </p:tav>
                                        <p:tav tm="100000">
                                          <p:val>
                                            <p:strVal val="#ppt_x"/>
                                          </p:val>
                                        </p:tav>
                                      </p:tavLst>
                                    </p:anim>
                                    <p:anim calcmode="lin" valueType="num">
                                      <p:cBhvr additive="base">
                                        <p:cTn id="112" dur="500" fill="hold"/>
                                        <p:tgtEl>
                                          <p:spTgt spid="22"/>
                                        </p:tgtEl>
                                        <p:attrNameLst>
                                          <p:attrName>ppt_y</p:attrName>
                                        </p:attrNameLst>
                                      </p:cBhvr>
                                      <p:tavLst>
                                        <p:tav tm="0">
                                          <p:val>
                                            <p:strVal val="1+#ppt_h/2"/>
                                          </p:val>
                                        </p:tav>
                                        <p:tav tm="100000">
                                          <p:val>
                                            <p:strVal val="#ppt_y"/>
                                          </p:val>
                                        </p:tav>
                                      </p:tavLst>
                                    </p:anim>
                                  </p:childTnLst>
                                </p:cTn>
                              </p:par>
                            </p:childTnLst>
                          </p:cTn>
                        </p:par>
                        <p:par>
                          <p:cTn id="113" fill="hold">
                            <p:stCondLst>
                              <p:cond delay="11000"/>
                            </p:stCondLst>
                            <p:childTnLst>
                              <p:par>
                                <p:cTn id="114" presetID="2" presetClass="entr" presetSubtype="4" fill="hold" grpId="0" nodeType="afterEffect">
                                  <p:stCondLst>
                                    <p:cond delay="0"/>
                                  </p:stCondLst>
                                  <p:childTnLst>
                                    <p:set>
                                      <p:cBhvr>
                                        <p:cTn id="115" dur="1" fill="hold">
                                          <p:stCondLst>
                                            <p:cond delay="0"/>
                                          </p:stCondLst>
                                        </p:cTn>
                                        <p:tgtEl>
                                          <p:spTgt spid="32"/>
                                        </p:tgtEl>
                                        <p:attrNameLst>
                                          <p:attrName>style.visibility</p:attrName>
                                        </p:attrNameLst>
                                      </p:cBhvr>
                                      <p:to>
                                        <p:strVal val="visible"/>
                                      </p:to>
                                    </p:set>
                                    <p:anim calcmode="lin" valueType="num">
                                      <p:cBhvr additive="base">
                                        <p:cTn id="116" dur="500" fill="hold"/>
                                        <p:tgtEl>
                                          <p:spTgt spid="32"/>
                                        </p:tgtEl>
                                        <p:attrNameLst>
                                          <p:attrName>ppt_x</p:attrName>
                                        </p:attrNameLst>
                                      </p:cBhvr>
                                      <p:tavLst>
                                        <p:tav tm="0">
                                          <p:val>
                                            <p:strVal val="#ppt_x"/>
                                          </p:val>
                                        </p:tav>
                                        <p:tav tm="100000">
                                          <p:val>
                                            <p:strVal val="#ppt_x"/>
                                          </p:val>
                                        </p:tav>
                                      </p:tavLst>
                                    </p:anim>
                                    <p:anim calcmode="lin" valueType="num">
                                      <p:cBhvr additive="base">
                                        <p:cTn id="117" dur="500" fill="hold"/>
                                        <p:tgtEl>
                                          <p:spTgt spid="32"/>
                                        </p:tgtEl>
                                        <p:attrNameLst>
                                          <p:attrName>ppt_y</p:attrName>
                                        </p:attrNameLst>
                                      </p:cBhvr>
                                      <p:tavLst>
                                        <p:tav tm="0">
                                          <p:val>
                                            <p:strVal val="1+#ppt_h/2"/>
                                          </p:val>
                                        </p:tav>
                                        <p:tav tm="100000">
                                          <p:val>
                                            <p:strVal val="#ppt_y"/>
                                          </p:val>
                                        </p:tav>
                                      </p:tavLst>
                                    </p:anim>
                                  </p:childTnLst>
                                </p:cTn>
                              </p:par>
                            </p:childTnLst>
                          </p:cTn>
                        </p:par>
                        <p:par>
                          <p:cTn id="118" fill="hold">
                            <p:stCondLst>
                              <p:cond delay="11500"/>
                            </p:stCondLst>
                            <p:childTnLst>
                              <p:par>
                                <p:cTn id="119" presetID="2" presetClass="entr" presetSubtype="4" fill="hold" grpId="0" nodeType="afterEffect">
                                  <p:stCondLst>
                                    <p:cond delay="0"/>
                                  </p:stCondLst>
                                  <p:childTnLst>
                                    <p:set>
                                      <p:cBhvr>
                                        <p:cTn id="120" dur="1" fill="hold">
                                          <p:stCondLst>
                                            <p:cond delay="0"/>
                                          </p:stCondLst>
                                        </p:cTn>
                                        <p:tgtEl>
                                          <p:spTgt spid="33"/>
                                        </p:tgtEl>
                                        <p:attrNameLst>
                                          <p:attrName>style.visibility</p:attrName>
                                        </p:attrNameLst>
                                      </p:cBhvr>
                                      <p:to>
                                        <p:strVal val="visible"/>
                                      </p:to>
                                    </p:set>
                                    <p:anim calcmode="lin" valueType="num">
                                      <p:cBhvr additive="base">
                                        <p:cTn id="121" dur="500" fill="hold"/>
                                        <p:tgtEl>
                                          <p:spTgt spid="33"/>
                                        </p:tgtEl>
                                        <p:attrNameLst>
                                          <p:attrName>ppt_x</p:attrName>
                                        </p:attrNameLst>
                                      </p:cBhvr>
                                      <p:tavLst>
                                        <p:tav tm="0">
                                          <p:val>
                                            <p:strVal val="#ppt_x"/>
                                          </p:val>
                                        </p:tav>
                                        <p:tav tm="100000">
                                          <p:val>
                                            <p:strVal val="#ppt_x"/>
                                          </p:val>
                                        </p:tav>
                                      </p:tavLst>
                                    </p:anim>
                                    <p:anim calcmode="lin" valueType="num">
                                      <p:cBhvr additive="base">
                                        <p:cTn id="122" dur="500" fill="hold"/>
                                        <p:tgtEl>
                                          <p:spTgt spid="33"/>
                                        </p:tgtEl>
                                        <p:attrNameLst>
                                          <p:attrName>ppt_y</p:attrName>
                                        </p:attrNameLst>
                                      </p:cBhvr>
                                      <p:tavLst>
                                        <p:tav tm="0">
                                          <p:val>
                                            <p:strVal val="1+#ppt_h/2"/>
                                          </p:val>
                                        </p:tav>
                                        <p:tav tm="100000">
                                          <p:val>
                                            <p:strVal val="#ppt_y"/>
                                          </p:val>
                                        </p:tav>
                                      </p:tavLst>
                                    </p:anim>
                                  </p:childTnLst>
                                </p:cTn>
                              </p:par>
                            </p:childTnLst>
                          </p:cTn>
                        </p:par>
                        <p:par>
                          <p:cTn id="123" fill="hold">
                            <p:stCondLst>
                              <p:cond delay="12000"/>
                            </p:stCondLst>
                            <p:childTnLst>
                              <p:par>
                                <p:cTn id="124" presetID="2" presetClass="entr" presetSubtype="4" fill="hold" grpId="0" nodeType="afterEffect">
                                  <p:stCondLst>
                                    <p:cond delay="0"/>
                                  </p:stCondLst>
                                  <p:childTnLst>
                                    <p:set>
                                      <p:cBhvr>
                                        <p:cTn id="125" dur="1" fill="hold">
                                          <p:stCondLst>
                                            <p:cond delay="0"/>
                                          </p:stCondLst>
                                        </p:cTn>
                                        <p:tgtEl>
                                          <p:spTgt spid="44"/>
                                        </p:tgtEl>
                                        <p:attrNameLst>
                                          <p:attrName>style.visibility</p:attrName>
                                        </p:attrNameLst>
                                      </p:cBhvr>
                                      <p:to>
                                        <p:strVal val="visible"/>
                                      </p:to>
                                    </p:set>
                                    <p:anim calcmode="lin" valueType="num">
                                      <p:cBhvr additive="base">
                                        <p:cTn id="126" dur="500" fill="hold"/>
                                        <p:tgtEl>
                                          <p:spTgt spid="44"/>
                                        </p:tgtEl>
                                        <p:attrNameLst>
                                          <p:attrName>ppt_x</p:attrName>
                                        </p:attrNameLst>
                                      </p:cBhvr>
                                      <p:tavLst>
                                        <p:tav tm="0">
                                          <p:val>
                                            <p:strVal val="#ppt_x"/>
                                          </p:val>
                                        </p:tav>
                                        <p:tav tm="100000">
                                          <p:val>
                                            <p:strVal val="#ppt_x"/>
                                          </p:val>
                                        </p:tav>
                                      </p:tavLst>
                                    </p:anim>
                                    <p:anim calcmode="lin" valueType="num">
                                      <p:cBhvr additive="base">
                                        <p:cTn id="127" dur="500" fill="hold"/>
                                        <p:tgtEl>
                                          <p:spTgt spid="44"/>
                                        </p:tgtEl>
                                        <p:attrNameLst>
                                          <p:attrName>ppt_y</p:attrName>
                                        </p:attrNameLst>
                                      </p:cBhvr>
                                      <p:tavLst>
                                        <p:tav tm="0">
                                          <p:val>
                                            <p:strVal val="1+#ppt_h/2"/>
                                          </p:val>
                                        </p:tav>
                                        <p:tav tm="100000">
                                          <p:val>
                                            <p:strVal val="#ppt_y"/>
                                          </p:val>
                                        </p:tav>
                                      </p:tavLst>
                                    </p:anim>
                                  </p:childTnLst>
                                </p:cTn>
                              </p:par>
                            </p:childTnLst>
                          </p:cTn>
                        </p:par>
                        <p:par>
                          <p:cTn id="128" fill="hold">
                            <p:stCondLst>
                              <p:cond delay="12500"/>
                            </p:stCondLst>
                            <p:childTnLst>
                              <p:par>
                                <p:cTn id="129" presetID="2" presetClass="entr" presetSubtype="4" fill="hold" grpId="0" nodeType="afterEffect">
                                  <p:stCondLst>
                                    <p:cond delay="0"/>
                                  </p:stCondLst>
                                  <p:childTnLst>
                                    <p:set>
                                      <p:cBhvr>
                                        <p:cTn id="130" dur="1" fill="hold">
                                          <p:stCondLst>
                                            <p:cond delay="0"/>
                                          </p:stCondLst>
                                        </p:cTn>
                                        <p:tgtEl>
                                          <p:spTgt spid="45"/>
                                        </p:tgtEl>
                                        <p:attrNameLst>
                                          <p:attrName>style.visibility</p:attrName>
                                        </p:attrNameLst>
                                      </p:cBhvr>
                                      <p:to>
                                        <p:strVal val="visible"/>
                                      </p:to>
                                    </p:set>
                                    <p:anim calcmode="lin" valueType="num">
                                      <p:cBhvr additive="base">
                                        <p:cTn id="131" dur="500" fill="hold"/>
                                        <p:tgtEl>
                                          <p:spTgt spid="45"/>
                                        </p:tgtEl>
                                        <p:attrNameLst>
                                          <p:attrName>ppt_x</p:attrName>
                                        </p:attrNameLst>
                                      </p:cBhvr>
                                      <p:tavLst>
                                        <p:tav tm="0">
                                          <p:val>
                                            <p:strVal val="#ppt_x"/>
                                          </p:val>
                                        </p:tav>
                                        <p:tav tm="100000">
                                          <p:val>
                                            <p:strVal val="#ppt_x"/>
                                          </p:val>
                                        </p:tav>
                                      </p:tavLst>
                                    </p:anim>
                                    <p:anim calcmode="lin" valueType="num">
                                      <p:cBhvr additive="base">
                                        <p:cTn id="132" dur="500" fill="hold"/>
                                        <p:tgtEl>
                                          <p:spTgt spid="45"/>
                                        </p:tgtEl>
                                        <p:attrNameLst>
                                          <p:attrName>ppt_y</p:attrName>
                                        </p:attrNameLst>
                                      </p:cBhvr>
                                      <p:tavLst>
                                        <p:tav tm="0">
                                          <p:val>
                                            <p:strVal val="1+#ppt_h/2"/>
                                          </p:val>
                                        </p:tav>
                                        <p:tav tm="100000">
                                          <p:val>
                                            <p:strVal val="#ppt_y"/>
                                          </p:val>
                                        </p:tav>
                                      </p:tavLst>
                                    </p:anim>
                                  </p:childTnLst>
                                </p:cTn>
                              </p:par>
                            </p:childTnLst>
                          </p:cTn>
                        </p:par>
                        <p:par>
                          <p:cTn id="133" fill="hold">
                            <p:stCondLst>
                              <p:cond delay="13000"/>
                            </p:stCondLst>
                            <p:childTnLst>
                              <p:par>
                                <p:cTn id="134" presetID="2" presetClass="entr" presetSubtype="4" fill="hold" grpId="0" nodeType="afterEffect">
                                  <p:stCondLst>
                                    <p:cond delay="0"/>
                                  </p:stCondLst>
                                  <p:childTnLst>
                                    <p:set>
                                      <p:cBhvr>
                                        <p:cTn id="135" dur="1" fill="hold">
                                          <p:stCondLst>
                                            <p:cond delay="0"/>
                                          </p:stCondLst>
                                        </p:cTn>
                                        <p:tgtEl>
                                          <p:spTgt spid="34"/>
                                        </p:tgtEl>
                                        <p:attrNameLst>
                                          <p:attrName>style.visibility</p:attrName>
                                        </p:attrNameLst>
                                      </p:cBhvr>
                                      <p:to>
                                        <p:strVal val="visible"/>
                                      </p:to>
                                    </p:set>
                                    <p:anim calcmode="lin" valueType="num">
                                      <p:cBhvr additive="base">
                                        <p:cTn id="136" dur="500" fill="hold"/>
                                        <p:tgtEl>
                                          <p:spTgt spid="34"/>
                                        </p:tgtEl>
                                        <p:attrNameLst>
                                          <p:attrName>ppt_x</p:attrName>
                                        </p:attrNameLst>
                                      </p:cBhvr>
                                      <p:tavLst>
                                        <p:tav tm="0">
                                          <p:val>
                                            <p:strVal val="#ppt_x"/>
                                          </p:val>
                                        </p:tav>
                                        <p:tav tm="100000">
                                          <p:val>
                                            <p:strVal val="#ppt_x"/>
                                          </p:val>
                                        </p:tav>
                                      </p:tavLst>
                                    </p:anim>
                                    <p:anim calcmode="lin" valueType="num">
                                      <p:cBhvr additive="base">
                                        <p:cTn id="137" dur="500" fill="hold"/>
                                        <p:tgtEl>
                                          <p:spTgt spid="34"/>
                                        </p:tgtEl>
                                        <p:attrNameLst>
                                          <p:attrName>ppt_y</p:attrName>
                                        </p:attrNameLst>
                                      </p:cBhvr>
                                      <p:tavLst>
                                        <p:tav tm="0">
                                          <p:val>
                                            <p:strVal val="1+#ppt_h/2"/>
                                          </p:val>
                                        </p:tav>
                                        <p:tav tm="100000">
                                          <p:val>
                                            <p:strVal val="#ppt_y"/>
                                          </p:val>
                                        </p:tav>
                                      </p:tavLst>
                                    </p:anim>
                                  </p:childTnLst>
                                </p:cTn>
                              </p:par>
                            </p:childTnLst>
                          </p:cTn>
                        </p:par>
                        <p:par>
                          <p:cTn id="138" fill="hold">
                            <p:stCondLst>
                              <p:cond delay="13500"/>
                            </p:stCondLst>
                            <p:childTnLst>
                              <p:par>
                                <p:cTn id="139" presetID="2" presetClass="entr" presetSubtype="4" fill="hold" grpId="0" nodeType="afterEffect">
                                  <p:stCondLst>
                                    <p:cond delay="0"/>
                                  </p:stCondLst>
                                  <p:childTnLst>
                                    <p:set>
                                      <p:cBhvr>
                                        <p:cTn id="140" dur="1" fill="hold">
                                          <p:stCondLst>
                                            <p:cond delay="0"/>
                                          </p:stCondLst>
                                        </p:cTn>
                                        <p:tgtEl>
                                          <p:spTgt spid="35"/>
                                        </p:tgtEl>
                                        <p:attrNameLst>
                                          <p:attrName>style.visibility</p:attrName>
                                        </p:attrNameLst>
                                      </p:cBhvr>
                                      <p:to>
                                        <p:strVal val="visible"/>
                                      </p:to>
                                    </p:set>
                                    <p:anim calcmode="lin" valueType="num">
                                      <p:cBhvr additive="base">
                                        <p:cTn id="141" dur="500" fill="hold"/>
                                        <p:tgtEl>
                                          <p:spTgt spid="35"/>
                                        </p:tgtEl>
                                        <p:attrNameLst>
                                          <p:attrName>ppt_x</p:attrName>
                                        </p:attrNameLst>
                                      </p:cBhvr>
                                      <p:tavLst>
                                        <p:tav tm="0">
                                          <p:val>
                                            <p:strVal val="#ppt_x"/>
                                          </p:val>
                                        </p:tav>
                                        <p:tav tm="100000">
                                          <p:val>
                                            <p:strVal val="#ppt_x"/>
                                          </p:val>
                                        </p:tav>
                                      </p:tavLst>
                                    </p:anim>
                                    <p:anim calcmode="lin" valueType="num">
                                      <p:cBhvr additive="base">
                                        <p:cTn id="142" dur="500" fill="hold"/>
                                        <p:tgtEl>
                                          <p:spTgt spid="35"/>
                                        </p:tgtEl>
                                        <p:attrNameLst>
                                          <p:attrName>ppt_y</p:attrName>
                                        </p:attrNameLst>
                                      </p:cBhvr>
                                      <p:tavLst>
                                        <p:tav tm="0">
                                          <p:val>
                                            <p:strVal val="1+#ppt_h/2"/>
                                          </p:val>
                                        </p:tav>
                                        <p:tav tm="100000">
                                          <p:val>
                                            <p:strVal val="#ppt_y"/>
                                          </p:val>
                                        </p:tav>
                                      </p:tavLst>
                                    </p:anim>
                                  </p:childTnLst>
                                </p:cTn>
                              </p:par>
                            </p:childTnLst>
                          </p:cTn>
                        </p:par>
                        <p:par>
                          <p:cTn id="143" fill="hold">
                            <p:stCondLst>
                              <p:cond delay="14000"/>
                            </p:stCondLst>
                            <p:childTnLst>
                              <p:par>
                                <p:cTn id="144" presetID="2" presetClass="entr" presetSubtype="4" fill="hold" grpId="0" nodeType="afterEffect">
                                  <p:stCondLst>
                                    <p:cond delay="0"/>
                                  </p:stCondLst>
                                  <p:childTnLst>
                                    <p:set>
                                      <p:cBhvr>
                                        <p:cTn id="145" dur="1" fill="hold">
                                          <p:stCondLst>
                                            <p:cond delay="0"/>
                                          </p:stCondLst>
                                        </p:cTn>
                                        <p:tgtEl>
                                          <p:spTgt spid="36"/>
                                        </p:tgtEl>
                                        <p:attrNameLst>
                                          <p:attrName>style.visibility</p:attrName>
                                        </p:attrNameLst>
                                      </p:cBhvr>
                                      <p:to>
                                        <p:strVal val="visible"/>
                                      </p:to>
                                    </p:set>
                                    <p:anim calcmode="lin" valueType="num">
                                      <p:cBhvr additive="base">
                                        <p:cTn id="146" dur="500" fill="hold"/>
                                        <p:tgtEl>
                                          <p:spTgt spid="36"/>
                                        </p:tgtEl>
                                        <p:attrNameLst>
                                          <p:attrName>ppt_x</p:attrName>
                                        </p:attrNameLst>
                                      </p:cBhvr>
                                      <p:tavLst>
                                        <p:tav tm="0">
                                          <p:val>
                                            <p:strVal val="#ppt_x"/>
                                          </p:val>
                                        </p:tav>
                                        <p:tav tm="100000">
                                          <p:val>
                                            <p:strVal val="#ppt_x"/>
                                          </p:val>
                                        </p:tav>
                                      </p:tavLst>
                                    </p:anim>
                                    <p:anim calcmode="lin" valueType="num">
                                      <p:cBhvr additive="base">
                                        <p:cTn id="147" dur="500" fill="hold"/>
                                        <p:tgtEl>
                                          <p:spTgt spid="36"/>
                                        </p:tgtEl>
                                        <p:attrNameLst>
                                          <p:attrName>ppt_y</p:attrName>
                                        </p:attrNameLst>
                                      </p:cBhvr>
                                      <p:tavLst>
                                        <p:tav tm="0">
                                          <p:val>
                                            <p:strVal val="1+#ppt_h/2"/>
                                          </p:val>
                                        </p:tav>
                                        <p:tav tm="100000">
                                          <p:val>
                                            <p:strVal val="#ppt_y"/>
                                          </p:val>
                                        </p:tav>
                                      </p:tavLst>
                                    </p:anim>
                                  </p:childTnLst>
                                </p:cTn>
                              </p:par>
                            </p:childTnLst>
                          </p:cTn>
                        </p:par>
                        <p:par>
                          <p:cTn id="148" fill="hold">
                            <p:stCondLst>
                              <p:cond delay="14500"/>
                            </p:stCondLst>
                            <p:childTnLst>
                              <p:par>
                                <p:cTn id="149" presetID="2" presetClass="entr" presetSubtype="4" fill="hold" grpId="0" nodeType="afterEffect">
                                  <p:stCondLst>
                                    <p:cond delay="0"/>
                                  </p:stCondLst>
                                  <p:childTnLst>
                                    <p:set>
                                      <p:cBhvr>
                                        <p:cTn id="150" dur="1" fill="hold">
                                          <p:stCondLst>
                                            <p:cond delay="0"/>
                                          </p:stCondLst>
                                        </p:cTn>
                                        <p:tgtEl>
                                          <p:spTgt spid="37"/>
                                        </p:tgtEl>
                                        <p:attrNameLst>
                                          <p:attrName>style.visibility</p:attrName>
                                        </p:attrNameLst>
                                      </p:cBhvr>
                                      <p:to>
                                        <p:strVal val="visible"/>
                                      </p:to>
                                    </p:set>
                                    <p:anim calcmode="lin" valueType="num">
                                      <p:cBhvr additive="base">
                                        <p:cTn id="151" dur="500" fill="hold"/>
                                        <p:tgtEl>
                                          <p:spTgt spid="37"/>
                                        </p:tgtEl>
                                        <p:attrNameLst>
                                          <p:attrName>ppt_x</p:attrName>
                                        </p:attrNameLst>
                                      </p:cBhvr>
                                      <p:tavLst>
                                        <p:tav tm="0">
                                          <p:val>
                                            <p:strVal val="#ppt_x"/>
                                          </p:val>
                                        </p:tav>
                                        <p:tav tm="100000">
                                          <p:val>
                                            <p:strVal val="#ppt_x"/>
                                          </p:val>
                                        </p:tav>
                                      </p:tavLst>
                                    </p:anim>
                                    <p:anim calcmode="lin" valueType="num">
                                      <p:cBhvr additive="base">
                                        <p:cTn id="152" dur="500" fill="hold"/>
                                        <p:tgtEl>
                                          <p:spTgt spid="37"/>
                                        </p:tgtEl>
                                        <p:attrNameLst>
                                          <p:attrName>ppt_y</p:attrName>
                                        </p:attrNameLst>
                                      </p:cBhvr>
                                      <p:tavLst>
                                        <p:tav tm="0">
                                          <p:val>
                                            <p:strVal val="1+#ppt_h/2"/>
                                          </p:val>
                                        </p:tav>
                                        <p:tav tm="100000">
                                          <p:val>
                                            <p:strVal val="#ppt_y"/>
                                          </p:val>
                                        </p:tav>
                                      </p:tavLst>
                                    </p:anim>
                                  </p:childTnLst>
                                </p:cTn>
                              </p:par>
                            </p:childTnLst>
                          </p:cTn>
                        </p:par>
                        <p:par>
                          <p:cTn id="153" fill="hold">
                            <p:stCondLst>
                              <p:cond delay="15000"/>
                            </p:stCondLst>
                            <p:childTnLst>
                              <p:par>
                                <p:cTn id="154" presetID="2" presetClass="entr" presetSubtype="4" fill="hold" grpId="0" nodeType="afterEffect">
                                  <p:stCondLst>
                                    <p:cond delay="0"/>
                                  </p:stCondLst>
                                  <p:childTnLst>
                                    <p:set>
                                      <p:cBhvr>
                                        <p:cTn id="155" dur="1" fill="hold">
                                          <p:stCondLst>
                                            <p:cond delay="0"/>
                                          </p:stCondLst>
                                        </p:cTn>
                                        <p:tgtEl>
                                          <p:spTgt spid="46"/>
                                        </p:tgtEl>
                                        <p:attrNameLst>
                                          <p:attrName>style.visibility</p:attrName>
                                        </p:attrNameLst>
                                      </p:cBhvr>
                                      <p:to>
                                        <p:strVal val="visible"/>
                                      </p:to>
                                    </p:set>
                                    <p:anim calcmode="lin" valueType="num">
                                      <p:cBhvr additive="base">
                                        <p:cTn id="156" dur="500" fill="hold"/>
                                        <p:tgtEl>
                                          <p:spTgt spid="46"/>
                                        </p:tgtEl>
                                        <p:attrNameLst>
                                          <p:attrName>ppt_x</p:attrName>
                                        </p:attrNameLst>
                                      </p:cBhvr>
                                      <p:tavLst>
                                        <p:tav tm="0">
                                          <p:val>
                                            <p:strVal val="#ppt_x"/>
                                          </p:val>
                                        </p:tav>
                                        <p:tav tm="100000">
                                          <p:val>
                                            <p:strVal val="#ppt_x"/>
                                          </p:val>
                                        </p:tav>
                                      </p:tavLst>
                                    </p:anim>
                                    <p:anim calcmode="lin" valueType="num">
                                      <p:cBhvr additive="base">
                                        <p:cTn id="157" dur="500" fill="hold"/>
                                        <p:tgtEl>
                                          <p:spTgt spid="46"/>
                                        </p:tgtEl>
                                        <p:attrNameLst>
                                          <p:attrName>ppt_y</p:attrName>
                                        </p:attrNameLst>
                                      </p:cBhvr>
                                      <p:tavLst>
                                        <p:tav tm="0">
                                          <p:val>
                                            <p:strVal val="1+#ppt_h/2"/>
                                          </p:val>
                                        </p:tav>
                                        <p:tav tm="100000">
                                          <p:val>
                                            <p:strVal val="#ppt_y"/>
                                          </p:val>
                                        </p:tav>
                                      </p:tavLst>
                                    </p:anim>
                                  </p:childTnLst>
                                </p:cTn>
                              </p:par>
                            </p:childTnLst>
                          </p:cTn>
                        </p:par>
                        <p:par>
                          <p:cTn id="158" fill="hold">
                            <p:stCondLst>
                              <p:cond delay="15500"/>
                            </p:stCondLst>
                            <p:childTnLst>
                              <p:par>
                                <p:cTn id="159" presetID="2" presetClass="entr" presetSubtype="4" fill="hold" grpId="0" nodeType="afterEffect">
                                  <p:stCondLst>
                                    <p:cond delay="0"/>
                                  </p:stCondLst>
                                  <p:childTnLst>
                                    <p:set>
                                      <p:cBhvr>
                                        <p:cTn id="160" dur="1" fill="hold">
                                          <p:stCondLst>
                                            <p:cond delay="0"/>
                                          </p:stCondLst>
                                        </p:cTn>
                                        <p:tgtEl>
                                          <p:spTgt spid="47"/>
                                        </p:tgtEl>
                                        <p:attrNameLst>
                                          <p:attrName>style.visibility</p:attrName>
                                        </p:attrNameLst>
                                      </p:cBhvr>
                                      <p:to>
                                        <p:strVal val="visible"/>
                                      </p:to>
                                    </p:set>
                                    <p:anim calcmode="lin" valueType="num">
                                      <p:cBhvr additive="base">
                                        <p:cTn id="161" dur="500" fill="hold"/>
                                        <p:tgtEl>
                                          <p:spTgt spid="47"/>
                                        </p:tgtEl>
                                        <p:attrNameLst>
                                          <p:attrName>ppt_x</p:attrName>
                                        </p:attrNameLst>
                                      </p:cBhvr>
                                      <p:tavLst>
                                        <p:tav tm="0">
                                          <p:val>
                                            <p:strVal val="#ppt_x"/>
                                          </p:val>
                                        </p:tav>
                                        <p:tav tm="100000">
                                          <p:val>
                                            <p:strVal val="#ppt_x"/>
                                          </p:val>
                                        </p:tav>
                                      </p:tavLst>
                                    </p:anim>
                                    <p:anim calcmode="lin" valueType="num">
                                      <p:cBhvr additive="base">
                                        <p:cTn id="162" dur="500" fill="hold"/>
                                        <p:tgtEl>
                                          <p:spTgt spid="47"/>
                                        </p:tgtEl>
                                        <p:attrNameLst>
                                          <p:attrName>ppt_y</p:attrName>
                                        </p:attrNameLst>
                                      </p:cBhvr>
                                      <p:tavLst>
                                        <p:tav tm="0">
                                          <p:val>
                                            <p:strVal val="1+#ppt_h/2"/>
                                          </p:val>
                                        </p:tav>
                                        <p:tav tm="100000">
                                          <p:val>
                                            <p:strVal val="#ppt_y"/>
                                          </p:val>
                                        </p:tav>
                                      </p:tavLst>
                                    </p:anim>
                                  </p:childTnLst>
                                </p:cTn>
                              </p:par>
                            </p:childTnLst>
                          </p:cTn>
                        </p:par>
                        <p:par>
                          <p:cTn id="163" fill="hold">
                            <p:stCondLst>
                              <p:cond delay="16000"/>
                            </p:stCondLst>
                            <p:childTnLst>
                              <p:par>
                                <p:cTn id="164" presetID="2" presetClass="entr" presetSubtype="4" fill="hold" grpId="0" nodeType="afterEffect">
                                  <p:stCondLst>
                                    <p:cond delay="0"/>
                                  </p:stCondLst>
                                  <p:childTnLst>
                                    <p:set>
                                      <p:cBhvr>
                                        <p:cTn id="165" dur="1" fill="hold">
                                          <p:stCondLst>
                                            <p:cond delay="0"/>
                                          </p:stCondLst>
                                        </p:cTn>
                                        <p:tgtEl>
                                          <p:spTgt spid="38"/>
                                        </p:tgtEl>
                                        <p:attrNameLst>
                                          <p:attrName>style.visibility</p:attrName>
                                        </p:attrNameLst>
                                      </p:cBhvr>
                                      <p:to>
                                        <p:strVal val="visible"/>
                                      </p:to>
                                    </p:set>
                                    <p:anim calcmode="lin" valueType="num">
                                      <p:cBhvr additive="base">
                                        <p:cTn id="166" dur="500" fill="hold"/>
                                        <p:tgtEl>
                                          <p:spTgt spid="38"/>
                                        </p:tgtEl>
                                        <p:attrNameLst>
                                          <p:attrName>ppt_x</p:attrName>
                                        </p:attrNameLst>
                                      </p:cBhvr>
                                      <p:tavLst>
                                        <p:tav tm="0">
                                          <p:val>
                                            <p:strVal val="#ppt_x"/>
                                          </p:val>
                                        </p:tav>
                                        <p:tav tm="100000">
                                          <p:val>
                                            <p:strVal val="#ppt_x"/>
                                          </p:val>
                                        </p:tav>
                                      </p:tavLst>
                                    </p:anim>
                                    <p:anim calcmode="lin" valueType="num">
                                      <p:cBhvr additive="base">
                                        <p:cTn id="167" dur="500" fill="hold"/>
                                        <p:tgtEl>
                                          <p:spTgt spid="38"/>
                                        </p:tgtEl>
                                        <p:attrNameLst>
                                          <p:attrName>ppt_y</p:attrName>
                                        </p:attrNameLst>
                                      </p:cBhvr>
                                      <p:tavLst>
                                        <p:tav tm="0">
                                          <p:val>
                                            <p:strVal val="1+#ppt_h/2"/>
                                          </p:val>
                                        </p:tav>
                                        <p:tav tm="100000">
                                          <p:val>
                                            <p:strVal val="#ppt_y"/>
                                          </p:val>
                                        </p:tav>
                                      </p:tavLst>
                                    </p:anim>
                                  </p:childTnLst>
                                </p:cTn>
                              </p:par>
                            </p:childTnLst>
                          </p:cTn>
                        </p:par>
                        <p:par>
                          <p:cTn id="168" fill="hold">
                            <p:stCondLst>
                              <p:cond delay="16500"/>
                            </p:stCondLst>
                            <p:childTnLst>
                              <p:par>
                                <p:cTn id="169" presetID="2" presetClass="entr" presetSubtype="4" fill="hold" grpId="0" nodeType="afterEffect">
                                  <p:stCondLst>
                                    <p:cond delay="0"/>
                                  </p:stCondLst>
                                  <p:childTnLst>
                                    <p:set>
                                      <p:cBhvr>
                                        <p:cTn id="170" dur="1" fill="hold">
                                          <p:stCondLst>
                                            <p:cond delay="0"/>
                                          </p:stCondLst>
                                        </p:cTn>
                                        <p:tgtEl>
                                          <p:spTgt spid="39"/>
                                        </p:tgtEl>
                                        <p:attrNameLst>
                                          <p:attrName>style.visibility</p:attrName>
                                        </p:attrNameLst>
                                      </p:cBhvr>
                                      <p:to>
                                        <p:strVal val="visible"/>
                                      </p:to>
                                    </p:set>
                                    <p:anim calcmode="lin" valueType="num">
                                      <p:cBhvr additive="base">
                                        <p:cTn id="171" dur="500" fill="hold"/>
                                        <p:tgtEl>
                                          <p:spTgt spid="39"/>
                                        </p:tgtEl>
                                        <p:attrNameLst>
                                          <p:attrName>ppt_x</p:attrName>
                                        </p:attrNameLst>
                                      </p:cBhvr>
                                      <p:tavLst>
                                        <p:tav tm="0">
                                          <p:val>
                                            <p:strVal val="#ppt_x"/>
                                          </p:val>
                                        </p:tav>
                                        <p:tav tm="100000">
                                          <p:val>
                                            <p:strVal val="#ppt_x"/>
                                          </p:val>
                                        </p:tav>
                                      </p:tavLst>
                                    </p:anim>
                                    <p:anim calcmode="lin" valueType="num">
                                      <p:cBhvr additive="base">
                                        <p:cTn id="172" dur="500" fill="hold"/>
                                        <p:tgtEl>
                                          <p:spTgt spid="39"/>
                                        </p:tgtEl>
                                        <p:attrNameLst>
                                          <p:attrName>ppt_y</p:attrName>
                                        </p:attrNameLst>
                                      </p:cBhvr>
                                      <p:tavLst>
                                        <p:tav tm="0">
                                          <p:val>
                                            <p:strVal val="1+#ppt_h/2"/>
                                          </p:val>
                                        </p:tav>
                                        <p:tav tm="100000">
                                          <p:val>
                                            <p:strVal val="#ppt_y"/>
                                          </p:val>
                                        </p:tav>
                                      </p:tavLst>
                                    </p:anim>
                                  </p:childTnLst>
                                </p:cTn>
                              </p:par>
                            </p:childTnLst>
                          </p:cTn>
                        </p:par>
                        <p:par>
                          <p:cTn id="173" fill="hold">
                            <p:stCondLst>
                              <p:cond delay="17000"/>
                            </p:stCondLst>
                            <p:childTnLst>
                              <p:par>
                                <p:cTn id="174" presetID="2" presetClass="entr" presetSubtype="4" fill="hold" grpId="0" nodeType="afterEffect">
                                  <p:stCondLst>
                                    <p:cond delay="0"/>
                                  </p:stCondLst>
                                  <p:childTnLst>
                                    <p:set>
                                      <p:cBhvr>
                                        <p:cTn id="175" dur="1" fill="hold">
                                          <p:stCondLst>
                                            <p:cond delay="0"/>
                                          </p:stCondLst>
                                        </p:cTn>
                                        <p:tgtEl>
                                          <p:spTgt spid="40"/>
                                        </p:tgtEl>
                                        <p:attrNameLst>
                                          <p:attrName>style.visibility</p:attrName>
                                        </p:attrNameLst>
                                      </p:cBhvr>
                                      <p:to>
                                        <p:strVal val="visible"/>
                                      </p:to>
                                    </p:set>
                                    <p:anim calcmode="lin" valueType="num">
                                      <p:cBhvr additive="base">
                                        <p:cTn id="176" dur="500" fill="hold"/>
                                        <p:tgtEl>
                                          <p:spTgt spid="40"/>
                                        </p:tgtEl>
                                        <p:attrNameLst>
                                          <p:attrName>ppt_x</p:attrName>
                                        </p:attrNameLst>
                                      </p:cBhvr>
                                      <p:tavLst>
                                        <p:tav tm="0">
                                          <p:val>
                                            <p:strVal val="#ppt_x"/>
                                          </p:val>
                                        </p:tav>
                                        <p:tav tm="100000">
                                          <p:val>
                                            <p:strVal val="#ppt_x"/>
                                          </p:val>
                                        </p:tav>
                                      </p:tavLst>
                                    </p:anim>
                                    <p:anim calcmode="lin" valueType="num">
                                      <p:cBhvr additive="base">
                                        <p:cTn id="177" dur="500" fill="hold"/>
                                        <p:tgtEl>
                                          <p:spTgt spid="40"/>
                                        </p:tgtEl>
                                        <p:attrNameLst>
                                          <p:attrName>ppt_y</p:attrName>
                                        </p:attrNameLst>
                                      </p:cBhvr>
                                      <p:tavLst>
                                        <p:tav tm="0">
                                          <p:val>
                                            <p:strVal val="1+#ppt_h/2"/>
                                          </p:val>
                                        </p:tav>
                                        <p:tav tm="100000">
                                          <p:val>
                                            <p:strVal val="#ppt_y"/>
                                          </p:val>
                                        </p:tav>
                                      </p:tavLst>
                                    </p:anim>
                                  </p:childTnLst>
                                </p:cTn>
                              </p:par>
                            </p:childTnLst>
                          </p:cTn>
                        </p:par>
                        <p:par>
                          <p:cTn id="178" fill="hold">
                            <p:stCondLst>
                              <p:cond delay="17500"/>
                            </p:stCondLst>
                            <p:childTnLst>
                              <p:par>
                                <p:cTn id="179" presetID="2" presetClass="entr" presetSubtype="4" fill="hold" grpId="0" nodeType="afterEffect">
                                  <p:stCondLst>
                                    <p:cond delay="0"/>
                                  </p:stCondLst>
                                  <p:childTnLst>
                                    <p:set>
                                      <p:cBhvr>
                                        <p:cTn id="180" dur="1" fill="hold">
                                          <p:stCondLst>
                                            <p:cond delay="0"/>
                                          </p:stCondLst>
                                        </p:cTn>
                                        <p:tgtEl>
                                          <p:spTgt spid="41"/>
                                        </p:tgtEl>
                                        <p:attrNameLst>
                                          <p:attrName>style.visibility</p:attrName>
                                        </p:attrNameLst>
                                      </p:cBhvr>
                                      <p:to>
                                        <p:strVal val="visible"/>
                                      </p:to>
                                    </p:set>
                                    <p:anim calcmode="lin" valueType="num">
                                      <p:cBhvr additive="base">
                                        <p:cTn id="181" dur="500" fill="hold"/>
                                        <p:tgtEl>
                                          <p:spTgt spid="41"/>
                                        </p:tgtEl>
                                        <p:attrNameLst>
                                          <p:attrName>ppt_x</p:attrName>
                                        </p:attrNameLst>
                                      </p:cBhvr>
                                      <p:tavLst>
                                        <p:tav tm="0">
                                          <p:val>
                                            <p:strVal val="#ppt_x"/>
                                          </p:val>
                                        </p:tav>
                                        <p:tav tm="100000">
                                          <p:val>
                                            <p:strVal val="#ppt_x"/>
                                          </p:val>
                                        </p:tav>
                                      </p:tavLst>
                                    </p:anim>
                                    <p:anim calcmode="lin" valueType="num">
                                      <p:cBhvr additive="base">
                                        <p:cTn id="182" dur="500" fill="hold"/>
                                        <p:tgtEl>
                                          <p:spTgt spid="41"/>
                                        </p:tgtEl>
                                        <p:attrNameLst>
                                          <p:attrName>ppt_y</p:attrName>
                                        </p:attrNameLst>
                                      </p:cBhvr>
                                      <p:tavLst>
                                        <p:tav tm="0">
                                          <p:val>
                                            <p:strVal val="1+#ppt_h/2"/>
                                          </p:val>
                                        </p:tav>
                                        <p:tav tm="100000">
                                          <p:val>
                                            <p:strVal val="#ppt_y"/>
                                          </p:val>
                                        </p:tav>
                                      </p:tavLst>
                                    </p:anim>
                                  </p:childTnLst>
                                </p:cTn>
                              </p:par>
                            </p:childTnLst>
                          </p:cTn>
                        </p:par>
                        <p:par>
                          <p:cTn id="183" fill="hold">
                            <p:stCondLst>
                              <p:cond delay="18000"/>
                            </p:stCondLst>
                            <p:childTnLst>
                              <p:par>
                                <p:cTn id="184" presetID="2" presetClass="entr" presetSubtype="4" fill="hold" grpId="0" nodeType="afterEffect">
                                  <p:stCondLst>
                                    <p:cond delay="0"/>
                                  </p:stCondLst>
                                  <p:childTnLst>
                                    <p:set>
                                      <p:cBhvr>
                                        <p:cTn id="185" dur="1" fill="hold">
                                          <p:stCondLst>
                                            <p:cond delay="0"/>
                                          </p:stCondLst>
                                        </p:cTn>
                                        <p:tgtEl>
                                          <p:spTgt spid="48"/>
                                        </p:tgtEl>
                                        <p:attrNameLst>
                                          <p:attrName>style.visibility</p:attrName>
                                        </p:attrNameLst>
                                      </p:cBhvr>
                                      <p:to>
                                        <p:strVal val="visible"/>
                                      </p:to>
                                    </p:set>
                                    <p:anim calcmode="lin" valueType="num">
                                      <p:cBhvr additive="base">
                                        <p:cTn id="186" dur="500" fill="hold"/>
                                        <p:tgtEl>
                                          <p:spTgt spid="48"/>
                                        </p:tgtEl>
                                        <p:attrNameLst>
                                          <p:attrName>ppt_x</p:attrName>
                                        </p:attrNameLst>
                                      </p:cBhvr>
                                      <p:tavLst>
                                        <p:tav tm="0">
                                          <p:val>
                                            <p:strVal val="#ppt_x"/>
                                          </p:val>
                                        </p:tav>
                                        <p:tav tm="100000">
                                          <p:val>
                                            <p:strVal val="#ppt_x"/>
                                          </p:val>
                                        </p:tav>
                                      </p:tavLst>
                                    </p:anim>
                                    <p:anim calcmode="lin" valueType="num">
                                      <p:cBhvr additive="base">
                                        <p:cTn id="187" dur="500" fill="hold"/>
                                        <p:tgtEl>
                                          <p:spTgt spid="48"/>
                                        </p:tgtEl>
                                        <p:attrNameLst>
                                          <p:attrName>ppt_y</p:attrName>
                                        </p:attrNameLst>
                                      </p:cBhvr>
                                      <p:tavLst>
                                        <p:tav tm="0">
                                          <p:val>
                                            <p:strVal val="1+#ppt_h/2"/>
                                          </p:val>
                                        </p:tav>
                                        <p:tav tm="100000">
                                          <p:val>
                                            <p:strVal val="#ppt_y"/>
                                          </p:val>
                                        </p:tav>
                                      </p:tavLst>
                                    </p:anim>
                                  </p:childTnLst>
                                </p:cTn>
                              </p:par>
                            </p:childTnLst>
                          </p:cTn>
                        </p:par>
                        <p:par>
                          <p:cTn id="188" fill="hold">
                            <p:stCondLst>
                              <p:cond delay="18500"/>
                            </p:stCondLst>
                            <p:childTnLst>
                              <p:par>
                                <p:cTn id="189" presetID="2" presetClass="entr" presetSubtype="4" fill="hold" grpId="0" nodeType="afterEffect">
                                  <p:stCondLst>
                                    <p:cond delay="0"/>
                                  </p:stCondLst>
                                  <p:childTnLst>
                                    <p:set>
                                      <p:cBhvr>
                                        <p:cTn id="190" dur="1" fill="hold">
                                          <p:stCondLst>
                                            <p:cond delay="0"/>
                                          </p:stCondLst>
                                        </p:cTn>
                                        <p:tgtEl>
                                          <p:spTgt spid="49"/>
                                        </p:tgtEl>
                                        <p:attrNameLst>
                                          <p:attrName>style.visibility</p:attrName>
                                        </p:attrNameLst>
                                      </p:cBhvr>
                                      <p:to>
                                        <p:strVal val="visible"/>
                                      </p:to>
                                    </p:set>
                                    <p:anim calcmode="lin" valueType="num">
                                      <p:cBhvr additive="base">
                                        <p:cTn id="191" dur="500" fill="hold"/>
                                        <p:tgtEl>
                                          <p:spTgt spid="49"/>
                                        </p:tgtEl>
                                        <p:attrNameLst>
                                          <p:attrName>ppt_x</p:attrName>
                                        </p:attrNameLst>
                                      </p:cBhvr>
                                      <p:tavLst>
                                        <p:tav tm="0">
                                          <p:val>
                                            <p:strVal val="#ppt_x"/>
                                          </p:val>
                                        </p:tav>
                                        <p:tav tm="100000">
                                          <p:val>
                                            <p:strVal val="#ppt_x"/>
                                          </p:val>
                                        </p:tav>
                                      </p:tavLst>
                                    </p:anim>
                                    <p:anim calcmode="lin" valueType="num">
                                      <p:cBhvr additive="base">
                                        <p:cTn id="192" dur="500" fill="hold"/>
                                        <p:tgtEl>
                                          <p:spTgt spid="49"/>
                                        </p:tgtEl>
                                        <p:attrNameLst>
                                          <p:attrName>ppt_y</p:attrName>
                                        </p:attrNameLst>
                                      </p:cBhvr>
                                      <p:tavLst>
                                        <p:tav tm="0">
                                          <p:val>
                                            <p:strVal val="1+#ppt_h/2"/>
                                          </p:val>
                                        </p:tav>
                                        <p:tav tm="100000">
                                          <p:val>
                                            <p:strVal val="#ppt_y"/>
                                          </p:val>
                                        </p:tav>
                                      </p:tavLst>
                                    </p:anim>
                                  </p:childTnLst>
                                </p:cTn>
                              </p:par>
                            </p:childTnLst>
                          </p:cTn>
                        </p:par>
                        <p:par>
                          <p:cTn id="193" fill="hold">
                            <p:stCondLst>
                              <p:cond delay="19000"/>
                            </p:stCondLst>
                            <p:childTnLst>
                              <p:par>
                                <p:cTn id="194" presetID="2" presetClass="entr" presetSubtype="4" fill="hold" grpId="0" nodeType="afterEffect">
                                  <p:stCondLst>
                                    <p:cond delay="0"/>
                                  </p:stCondLst>
                                  <p:childTnLst>
                                    <p:set>
                                      <p:cBhvr>
                                        <p:cTn id="195" dur="1" fill="hold">
                                          <p:stCondLst>
                                            <p:cond delay="0"/>
                                          </p:stCondLst>
                                        </p:cTn>
                                        <p:tgtEl>
                                          <p:spTgt spid="24"/>
                                        </p:tgtEl>
                                        <p:attrNameLst>
                                          <p:attrName>style.visibility</p:attrName>
                                        </p:attrNameLst>
                                      </p:cBhvr>
                                      <p:to>
                                        <p:strVal val="visible"/>
                                      </p:to>
                                    </p:set>
                                    <p:anim calcmode="lin" valueType="num">
                                      <p:cBhvr additive="base">
                                        <p:cTn id="196" dur="500" fill="hold"/>
                                        <p:tgtEl>
                                          <p:spTgt spid="24"/>
                                        </p:tgtEl>
                                        <p:attrNameLst>
                                          <p:attrName>ppt_x</p:attrName>
                                        </p:attrNameLst>
                                      </p:cBhvr>
                                      <p:tavLst>
                                        <p:tav tm="0">
                                          <p:val>
                                            <p:strVal val="#ppt_x"/>
                                          </p:val>
                                        </p:tav>
                                        <p:tav tm="100000">
                                          <p:val>
                                            <p:strVal val="#ppt_x"/>
                                          </p:val>
                                        </p:tav>
                                      </p:tavLst>
                                    </p:anim>
                                    <p:anim calcmode="lin" valueType="num">
                                      <p:cBhvr additive="base">
                                        <p:cTn id="197" dur="500" fill="hold"/>
                                        <p:tgtEl>
                                          <p:spTgt spid="24"/>
                                        </p:tgtEl>
                                        <p:attrNameLst>
                                          <p:attrName>ppt_y</p:attrName>
                                        </p:attrNameLst>
                                      </p:cBhvr>
                                      <p:tavLst>
                                        <p:tav tm="0">
                                          <p:val>
                                            <p:strVal val="1+#ppt_h/2"/>
                                          </p:val>
                                        </p:tav>
                                        <p:tav tm="100000">
                                          <p:val>
                                            <p:strVal val="#ppt_y"/>
                                          </p:val>
                                        </p:tav>
                                      </p:tavLst>
                                    </p:anim>
                                  </p:childTnLst>
                                </p:cTn>
                              </p:par>
                            </p:childTnLst>
                          </p:cTn>
                        </p:par>
                        <p:par>
                          <p:cTn id="198" fill="hold">
                            <p:stCondLst>
                              <p:cond delay="19500"/>
                            </p:stCondLst>
                            <p:childTnLst>
                              <p:par>
                                <p:cTn id="199" presetID="2" presetClass="entr" presetSubtype="4" fill="hold" grpId="0" nodeType="afterEffect">
                                  <p:stCondLst>
                                    <p:cond delay="0"/>
                                  </p:stCondLst>
                                  <p:childTnLst>
                                    <p:set>
                                      <p:cBhvr>
                                        <p:cTn id="200" dur="1" fill="hold">
                                          <p:stCondLst>
                                            <p:cond delay="0"/>
                                          </p:stCondLst>
                                        </p:cTn>
                                        <p:tgtEl>
                                          <p:spTgt spid="25"/>
                                        </p:tgtEl>
                                        <p:attrNameLst>
                                          <p:attrName>style.visibility</p:attrName>
                                        </p:attrNameLst>
                                      </p:cBhvr>
                                      <p:to>
                                        <p:strVal val="visible"/>
                                      </p:to>
                                    </p:set>
                                    <p:anim calcmode="lin" valueType="num">
                                      <p:cBhvr additive="base">
                                        <p:cTn id="201" dur="500" fill="hold"/>
                                        <p:tgtEl>
                                          <p:spTgt spid="25"/>
                                        </p:tgtEl>
                                        <p:attrNameLst>
                                          <p:attrName>ppt_x</p:attrName>
                                        </p:attrNameLst>
                                      </p:cBhvr>
                                      <p:tavLst>
                                        <p:tav tm="0">
                                          <p:val>
                                            <p:strVal val="#ppt_x"/>
                                          </p:val>
                                        </p:tav>
                                        <p:tav tm="100000">
                                          <p:val>
                                            <p:strVal val="#ppt_x"/>
                                          </p:val>
                                        </p:tav>
                                      </p:tavLst>
                                    </p:anim>
                                    <p:anim calcmode="lin" valueType="num">
                                      <p:cBhvr additive="base">
                                        <p:cTn id="202" dur="500" fill="hold"/>
                                        <p:tgtEl>
                                          <p:spTgt spid="25"/>
                                        </p:tgtEl>
                                        <p:attrNameLst>
                                          <p:attrName>ppt_y</p:attrName>
                                        </p:attrNameLst>
                                      </p:cBhvr>
                                      <p:tavLst>
                                        <p:tav tm="0">
                                          <p:val>
                                            <p:strVal val="1+#ppt_h/2"/>
                                          </p:val>
                                        </p:tav>
                                        <p:tav tm="100000">
                                          <p:val>
                                            <p:strVal val="#ppt_y"/>
                                          </p:val>
                                        </p:tav>
                                      </p:tavLst>
                                    </p:anim>
                                  </p:childTnLst>
                                </p:cTn>
                              </p:par>
                            </p:childTnLst>
                          </p:cTn>
                        </p:par>
                        <p:par>
                          <p:cTn id="203" fill="hold">
                            <p:stCondLst>
                              <p:cond delay="20000"/>
                            </p:stCondLst>
                            <p:childTnLst>
                              <p:par>
                                <p:cTn id="204" presetID="2" presetClass="entr" presetSubtype="4" fill="hold" grpId="0" nodeType="afterEffect">
                                  <p:stCondLst>
                                    <p:cond delay="0"/>
                                  </p:stCondLst>
                                  <p:childTnLst>
                                    <p:set>
                                      <p:cBhvr>
                                        <p:cTn id="205" dur="1" fill="hold">
                                          <p:stCondLst>
                                            <p:cond delay="0"/>
                                          </p:stCondLst>
                                        </p:cTn>
                                        <p:tgtEl>
                                          <p:spTgt spid="26"/>
                                        </p:tgtEl>
                                        <p:attrNameLst>
                                          <p:attrName>style.visibility</p:attrName>
                                        </p:attrNameLst>
                                      </p:cBhvr>
                                      <p:to>
                                        <p:strVal val="visible"/>
                                      </p:to>
                                    </p:set>
                                    <p:anim calcmode="lin" valueType="num">
                                      <p:cBhvr additive="base">
                                        <p:cTn id="206" dur="500" fill="hold"/>
                                        <p:tgtEl>
                                          <p:spTgt spid="26"/>
                                        </p:tgtEl>
                                        <p:attrNameLst>
                                          <p:attrName>ppt_x</p:attrName>
                                        </p:attrNameLst>
                                      </p:cBhvr>
                                      <p:tavLst>
                                        <p:tav tm="0">
                                          <p:val>
                                            <p:strVal val="#ppt_x"/>
                                          </p:val>
                                        </p:tav>
                                        <p:tav tm="100000">
                                          <p:val>
                                            <p:strVal val="#ppt_x"/>
                                          </p:val>
                                        </p:tav>
                                      </p:tavLst>
                                    </p:anim>
                                    <p:anim calcmode="lin" valueType="num">
                                      <p:cBhvr additive="base">
                                        <p:cTn id="207" dur="500" fill="hold"/>
                                        <p:tgtEl>
                                          <p:spTgt spid="26"/>
                                        </p:tgtEl>
                                        <p:attrNameLst>
                                          <p:attrName>ppt_y</p:attrName>
                                        </p:attrNameLst>
                                      </p:cBhvr>
                                      <p:tavLst>
                                        <p:tav tm="0">
                                          <p:val>
                                            <p:strVal val="1+#ppt_h/2"/>
                                          </p:val>
                                        </p:tav>
                                        <p:tav tm="100000">
                                          <p:val>
                                            <p:strVal val="#ppt_y"/>
                                          </p:val>
                                        </p:tav>
                                      </p:tavLst>
                                    </p:anim>
                                  </p:childTnLst>
                                </p:cTn>
                              </p:par>
                            </p:childTnLst>
                          </p:cTn>
                        </p:par>
                        <p:par>
                          <p:cTn id="208" fill="hold">
                            <p:stCondLst>
                              <p:cond delay="20500"/>
                            </p:stCondLst>
                            <p:childTnLst>
                              <p:par>
                                <p:cTn id="209" presetID="2" presetClass="entr" presetSubtype="4" fill="hold" grpId="0" nodeType="afterEffect">
                                  <p:stCondLst>
                                    <p:cond delay="0"/>
                                  </p:stCondLst>
                                  <p:childTnLst>
                                    <p:set>
                                      <p:cBhvr>
                                        <p:cTn id="210" dur="1" fill="hold">
                                          <p:stCondLst>
                                            <p:cond delay="0"/>
                                          </p:stCondLst>
                                        </p:cTn>
                                        <p:tgtEl>
                                          <p:spTgt spid="27"/>
                                        </p:tgtEl>
                                        <p:attrNameLst>
                                          <p:attrName>style.visibility</p:attrName>
                                        </p:attrNameLst>
                                      </p:cBhvr>
                                      <p:to>
                                        <p:strVal val="visible"/>
                                      </p:to>
                                    </p:set>
                                    <p:anim calcmode="lin" valueType="num">
                                      <p:cBhvr additive="base">
                                        <p:cTn id="211" dur="500" fill="hold"/>
                                        <p:tgtEl>
                                          <p:spTgt spid="27"/>
                                        </p:tgtEl>
                                        <p:attrNameLst>
                                          <p:attrName>ppt_x</p:attrName>
                                        </p:attrNameLst>
                                      </p:cBhvr>
                                      <p:tavLst>
                                        <p:tav tm="0">
                                          <p:val>
                                            <p:strVal val="#ppt_x"/>
                                          </p:val>
                                        </p:tav>
                                        <p:tav tm="100000">
                                          <p:val>
                                            <p:strVal val="#ppt_x"/>
                                          </p:val>
                                        </p:tav>
                                      </p:tavLst>
                                    </p:anim>
                                    <p:anim calcmode="lin" valueType="num">
                                      <p:cBhvr additive="base">
                                        <p:cTn id="212" dur="500" fill="hold"/>
                                        <p:tgtEl>
                                          <p:spTgt spid="27"/>
                                        </p:tgtEl>
                                        <p:attrNameLst>
                                          <p:attrName>ppt_y</p:attrName>
                                        </p:attrNameLst>
                                      </p:cBhvr>
                                      <p:tavLst>
                                        <p:tav tm="0">
                                          <p:val>
                                            <p:strVal val="1+#ppt_h/2"/>
                                          </p:val>
                                        </p:tav>
                                        <p:tav tm="100000">
                                          <p:val>
                                            <p:strVal val="#ppt_y"/>
                                          </p:val>
                                        </p:tav>
                                      </p:tavLst>
                                    </p:anim>
                                  </p:childTnLst>
                                </p:cTn>
                              </p:par>
                            </p:childTnLst>
                          </p:cTn>
                        </p:par>
                        <p:par>
                          <p:cTn id="213" fill="hold">
                            <p:stCondLst>
                              <p:cond delay="21000"/>
                            </p:stCondLst>
                            <p:childTnLst>
                              <p:par>
                                <p:cTn id="214" presetID="2" presetClass="entr" presetSubtype="4" fill="hold" grpId="0" nodeType="afterEffect">
                                  <p:stCondLst>
                                    <p:cond delay="0"/>
                                  </p:stCondLst>
                                  <p:childTnLst>
                                    <p:set>
                                      <p:cBhvr>
                                        <p:cTn id="215" dur="1" fill="hold">
                                          <p:stCondLst>
                                            <p:cond delay="0"/>
                                          </p:stCondLst>
                                        </p:cTn>
                                        <p:tgtEl>
                                          <p:spTgt spid="50"/>
                                        </p:tgtEl>
                                        <p:attrNameLst>
                                          <p:attrName>style.visibility</p:attrName>
                                        </p:attrNameLst>
                                      </p:cBhvr>
                                      <p:to>
                                        <p:strVal val="visible"/>
                                      </p:to>
                                    </p:set>
                                    <p:anim calcmode="lin" valueType="num">
                                      <p:cBhvr additive="base">
                                        <p:cTn id="216" dur="500" fill="hold"/>
                                        <p:tgtEl>
                                          <p:spTgt spid="50"/>
                                        </p:tgtEl>
                                        <p:attrNameLst>
                                          <p:attrName>ppt_x</p:attrName>
                                        </p:attrNameLst>
                                      </p:cBhvr>
                                      <p:tavLst>
                                        <p:tav tm="0">
                                          <p:val>
                                            <p:strVal val="#ppt_x"/>
                                          </p:val>
                                        </p:tav>
                                        <p:tav tm="100000">
                                          <p:val>
                                            <p:strVal val="#ppt_x"/>
                                          </p:val>
                                        </p:tav>
                                      </p:tavLst>
                                    </p:anim>
                                    <p:anim calcmode="lin" valueType="num">
                                      <p:cBhvr additive="base">
                                        <p:cTn id="217" dur="500" fill="hold"/>
                                        <p:tgtEl>
                                          <p:spTgt spid="50"/>
                                        </p:tgtEl>
                                        <p:attrNameLst>
                                          <p:attrName>ppt_y</p:attrName>
                                        </p:attrNameLst>
                                      </p:cBhvr>
                                      <p:tavLst>
                                        <p:tav tm="0">
                                          <p:val>
                                            <p:strVal val="1+#ppt_h/2"/>
                                          </p:val>
                                        </p:tav>
                                        <p:tav tm="100000">
                                          <p:val>
                                            <p:strVal val="#ppt_y"/>
                                          </p:val>
                                        </p:tav>
                                      </p:tavLst>
                                    </p:anim>
                                  </p:childTnLst>
                                </p:cTn>
                              </p:par>
                            </p:childTnLst>
                          </p:cTn>
                        </p:par>
                        <p:par>
                          <p:cTn id="218" fill="hold">
                            <p:stCondLst>
                              <p:cond delay="21500"/>
                            </p:stCondLst>
                            <p:childTnLst>
                              <p:par>
                                <p:cTn id="219" presetID="2" presetClass="entr" presetSubtype="4" fill="hold" grpId="0" nodeType="afterEffect">
                                  <p:stCondLst>
                                    <p:cond delay="0"/>
                                  </p:stCondLst>
                                  <p:childTnLst>
                                    <p:set>
                                      <p:cBhvr>
                                        <p:cTn id="220" dur="1" fill="hold">
                                          <p:stCondLst>
                                            <p:cond delay="0"/>
                                          </p:stCondLst>
                                        </p:cTn>
                                        <p:tgtEl>
                                          <p:spTgt spid="51"/>
                                        </p:tgtEl>
                                        <p:attrNameLst>
                                          <p:attrName>style.visibility</p:attrName>
                                        </p:attrNameLst>
                                      </p:cBhvr>
                                      <p:to>
                                        <p:strVal val="visible"/>
                                      </p:to>
                                    </p:set>
                                    <p:anim calcmode="lin" valueType="num">
                                      <p:cBhvr additive="base">
                                        <p:cTn id="221" dur="500" fill="hold"/>
                                        <p:tgtEl>
                                          <p:spTgt spid="51"/>
                                        </p:tgtEl>
                                        <p:attrNameLst>
                                          <p:attrName>ppt_x</p:attrName>
                                        </p:attrNameLst>
                                      </p:cBhvr>
                                      <p:tavLst>
                                        <p:tav tm="0">
                                          <p:val>
                                            <p:strVal val="#ppt_x"/>
                                          </p:val>
                                        </p:tav>
                                        <p:tav tm="100000">
                                          <p:val>
                                            <p:strVal val="#ppt_x"/>
                                          </p:val>
                                        </p:tav>
                                      </p:tavLst>
                                    </p:anim>
                                    <p:anim calcmode="lin" valueType="num">
                                      <p:cBhvr additive="base">
                                        <p:cTn id="222" dur="500" fill="hold"/>
                                        <p:tgtEl>
                                          <p:spTgt spid="51"/>
                                        </p:tgtEl>
                                        <p:attrNameLst>
                                          <p:attrName>ppt_y</p:attrName>
                                        </p:attrNameLst>
                                      </p:cBhvr>
                                      <p:tavLst>
                                        <p:tav tm="0">
                                          <p:val>
                                            <p:strVal val="1+#ppt_h/2"/>
                                          </p:val>
                                        </p:tav>
                                        <p:tav tm="100000">
                                          <p:val>
                                            <p:strVal val="#ppt_y"/>
                                          </p:val>
                                        </p:tav>
                                      </p:tavLst>
                                    </p:anim>
                                  </p:childTnLst>
                                </p:cTn>
                              </p:par>
                            </p:childTnLst>
                          </p:cTn>
                        </p:par>
                        <p:par>
                          <p:cTn id="223" fill="hold">
                            <p:stCondLst>
                              <p:cond delay="22000"/>
                            </p:stCondLst>
                            <p:childTnLst>
                              <p:par>
                                <p:cTn id="224" presetID="2" presetClass="entr" presetSubtype="4" fill="hold" grpId="0" nodeType="afterEffect">
                                  <p:stCondLst>
                                    <p:cond delay="0"/>
                                  </p:stCondLst>
                                  <p:childTnLst>
                                    <p:set>
                                      <p:cBhvr>
                                        <p:cTn id="225" dur="1" fill="hold">
                                          <p:stCondLst>
                                            <p:cond delay="0"/>
                                          </p:stCondLst>
                                        </p:cTn>
                                        <p:tgtEl>
                                          <p:spTgt spid="52"/>
                                        </p:tgtEl>
                                        <p:attrNameLst>
                                          <p:attrName>style.visibility</p:attrName>
                                        </p:attrNameLst>
                                      </p:cBhvr>
                                      <p:to>
                                        <p:strVal val="visible"/>
                                      </p:to>
                                    </p:set>
                                    <p:anim calcmode="lin" valueType="num">
                                      <p:cBhvr additive="base">
                                        <p:cTn id="226" dur="500" fill="hold"/>
                                        <p:tgtEl>
                                          <p:spTgt spid="52"/>
                                        </p:tgtEl>
                                        <p:attrNameLst>
                                          <p:attrName>ppt_x</p:attrName>
                                        </p:attrNameLst>
                                      </p:cBhvr>
                                      <p:tavLst>
                                        <p:tav tm="0">
                                          <p:val>
                                            <p:strVal val="#ppt_x"/>
                                          </p:val>
                                        </p:tav>
                                        <p:tav tm="100000">
                                          <p:val>
                                            <p:strVal val="#ppt_x"/>
                                          </p:val>
                                        </p:tav>
                                      </p:tavLst>
                                    </p:anim>
                                    <p:anim calcmode="lin" valueType="num">
                                      <p:cBhvr additive="base">
                                        <p:cTn id="227" dur="500" fill="hold"/>
                                        <p:tgtEl>
                                          <p:spTgt spid="52"/>
                                        </p:tgtEl>
                                        <p:attrNameLst>
                                          <p:attrName>ppt_y</p:attrName>
                                        </p:attrNameLst>
                                      </p:cBhvr>
                                      <p:tavLst>
                                        <p:tav tm="0">
                                          <p:val>
                                            <p:strVal val="1+#ppt_h/2"/>
                                          </p:val>
                                        </p:tav>
                                        <p:tav tm="100000">
                                          <p:val>
                                            <p:strVal val="#ppt_y"/>
                                          </p:val>
                                        </p:tav>
                                      </p:tavLst>
                                    </p:anim>
                                  </p:childTnLst>
                                </p:cTn>
                              </p:par>
                            </p:childTnLst>
                          </p:cTn>
                        </p:par>
                        <p:par>
                          <p:cTn id="228" fill="hold">
                            <p:stCondLst>
                              <p:cond delay="22500"/>
                            </p:stCondLst>
                            <p:childTnLst>
                              <p:par>
                                <p:cTn id="229" presetID="2" presetClass="entr" presetSubtype="4" fill="hold" grpId="0" nodeType="afterEffect">
                                  <p:stCondLst>
                                    <p:cond delay="0"/>
                                  </p:stCondLst>
                                  <p:childTnLst>
                                    <p:set>
                                      <p:cBhvr>
                                        <p:cTn id="230" dur="1" fill="hold">
                                          <p:stCondLst>
                                            <p:cond delay="0"/>
                                          </p:stCondLst>
                                        </p:cTn>
                                        <p:tgtEl>
                                          <p:spTgt spid="53"/>
                                        </p:tgtEl>
                                        <p:attrNameLst>
                                          <p:attrName>style.visibility</p:attrName>
                                        </p:attrNameLst>
                                      </p:cBhvr>
                                      <p:to>
                                        <p:strVal val="visible"/>
                                      </p:to>
                                    </p:set>
                                    <p:anim calcmode="lin" valueType="num">
                                      <p:cBhvr additive="base">
                                        <p:cTn id="231" dur="500" fill="hold"/>
                                        <p:tgtEl>
                                          <p:spTgt spid="53"/>
                                        </p:tgtEl>
                                        <p:attrNameLst>
                                          <p:attrName>ppt_x</p:attrName>
                                        </p:attrNameLst>
                                      </p:cBhvr>
                                      <p:tavLst>
                                        <p:tav tm="0">
                                          <p:val>
                                            <p:strVal val="#ppt_x"/>
                                          </p:val>
                                        </p:tav>
                                        <p:tav tm="100000">
                                          <p:val>
                                            <p:strVal val="#ppt_x"/>
                                          </p:val>
                                        </p:tav>
                                      </p:tavLst>
                                    </p:anim>
                                    <p:anim calcmode="lin" valueType="num">
                                      <p:cBhvr additive="base">
                                        <p:cTn id="232" dur="500" fill="hold"/>
                                        <p:tgtEl>
                                          <p:spTgt spid="53"/>
                                        </p:tgtEl>
                                        <p:attrNameLst>
                                          <p:attrName>ppt_y</p:attrName>
                                        </p:attrNameLst>
                                      </p:cBhvr>
                                      <p:tavLst>
                                        <p:tav tm="0">
                                          <p:val>
                                            <p:strVal val="1+#ppt_h/2"/>
                                          </p:val>
                                        </p:tav>
                                        <p:tav tm="100000">
                                          <p:val>
                                            <p:strVal val="#ppt_y"/>
                                          </p:val>
                                        </p:tav>
                                      </p:tavLst>
                                    </p:anim>
                                  </p:childTnLst>
                                </p:cTn>
                              </p:par>
                            </p:childTnLst>
                          </p:cTn>
                        </p:par>
                        <p:par>
                          <p:cTn id="233" fill="hold">
                            <p:stCondLst>
                              <p:cond delay="23000"/>
                            </p:stCondLst>
                            <p:childTnLst>
                              <p:par>
                                <p:cTn id="234" presetID="2" presetClass="entr" presetSubtype="4" fill="hold" grpId="0" nodeType="afterEffect">
                                  <p:stCondLst>
                                    <p:cond delay="0"/>
                                  </p:stCondLst>
                                  <p:childTnLst>
                                    <p:set>
                                      <p:cBhvr>
                                        <p:cTn id="235" dur="1" fill="hold">
                                          <p:stCondLst>
                                            <p:cond delay="0"/>
                                          </p:stCondLst>
                                        </p:cTn>
                                        <p:tgtEl>
                                          <p:spTgt spid="54"/>
                                        </p:tgtEl>
                                        <p:attrNameLst>
                                          <p:attrName>style.visibility</p:attrName>
                                        </p:attrNameLst>
                                      </p:cBhvr>
                                      <p:to>
                                        <p:strVal val="visible"/>
                                      </p:to>
                                    </p:set>
                                    <p:anim calcmode="lin" valueType="num">
                                      <p:cBhvr additive="base">
                                        <p:cTn id="236" dur="500" fill="hold"/>
                                        <p:tgtEl>
                                          <p:spTgt spid="54"/>
                                        </p:tgtEl>
                                        <p:attrNameLst>
                                          <p:attrName>ppt_x</p:attrName>
                                        </p:attrNameLst>
                                      </p:cBhvr>
                                      <p:tavLst>
                                        <p:tav tm="0">
                                          <p:val>
                                            <p:strVal val="#ppt_x"/>
                                          </p:val>
                                        </p:tav>
                                        <p:tav tm="100000">
                                          <p:val>
                                            <p:strVal val="#ppt_x"/>
                                          </p:val>
                                        </p:tav>
                                      </p:tavLst>
                                    </p:anim>
                                    <p:anim calcmode="lin" valueType="num">
                                      <p:cBhvr additive="base">
                                        <p:cTn id="237" dur="500" fill="hold"/>
                                        <p:tgtEl>
                                          <p:spTgt spid="54"/>
                                        </p:tgtEl>
                                        <p:attrNameLst>
                                          <p:attrName>ppt_y</p:attrName>
                                        </p:attrNameLst>
                                      </p:cBhvr>
                                      <p:tavLst>
                                        <p:tav tm="0">
                                          <p:val>
                                            <p:strVal val="1+#ppt_h/2"/>
                                          </p:val>
                                        </p:tav>
                                        <p:tav tm="100000">
                                          <p:val>
                                            <p:strVal val="#ppt_y"/>
                                          </p:val>
                                        </p:tav>
                                      </p:tavLst>
                                    </p:anim>
                                  </p:childTnLst>
                                </p:cTn>
                              </p:par>
                            </p:childTnLst>
                          </p:cTn>
                        </p:par>
                        <p:par>
                          <p:cTn id="238" fill="hold">
                            <p:stCondLst>
                              <p:cond delay="23500"/>
                            </p:stCondLst>
                            <p:childTnLst>
                              <p:par>
                                <p:cTn id="239" presetID="2" presetClass="entr" presetSubtype="4" fill="hold" grpId="0" nodeType="afterEffect">
                                  <p:stCondLst>
                                    <p:cond delay="0"/>
                                  </p:stCondLst>
                                  <p:childTnLst>
                                    <p:set>
                                      <p:cBhvr>
                                        <p:cTn id="240" dur="1" fill="hold">
                                          <p:stCondLst>
                                            <p:cond delay="0"/>
                                          </p:stCondLst>
                                        </p:cTn>
                                        <p:tgtEl>
                                          <p:spTgt spid="55"/>
                                        </p:tgtEl>
                                        <p:attrNameLst>
                                          <p:attrName>style.visibility</p:attrName>
                                        </p:attrNameLst>
                                      </p:cBhvr>
                                      <p:to>
                                        <p:strVal val="visible"/>
                                      </p:to>
                                    </p:set>
                                    <p:anim calcmode="lin" valueType="num">
                                      <p:cBhvr additive="base">
                                        <p:cTn id="241" dur="500" fill="hold"/>
                                        <p:tgtEl>
                                          <p:spTgt spid="55"/>
                                        </p:tgtEl>
                                        <p:attrNameLst>
                                          <p:attrName>ppt_x</p:attrName>
                                        </p:attrNameLst>
                                      </p:cBhvr>
                                      <p:tavLst>
                                        <p:tav tm="0">
                                          <p:val>
                                            <p:strVal val="#ppt_x"/>
                                          </p:val>
                                        </p:tav>
                                        <p:tav tm="100000">
                                          <p:val>
                                            <p:strVal val="#ppt_x"/>
                                          </p:val>
                                        </p:tav>
                                      </p:tavLst>
                                    </p:anim>
                                    <p:anim calcmode="lin" valueType="num">
                                      <p:cBhvr additive="base">
                                        <p:cTn id="242" dur="500" fill="hold"/>
                                        <p:tgtEl>
                                          <p:spTgt spid="55"/>
                                        </p:tgtEl>
                                        <p:attrNameLst>
                                          <p:attrName>ppt_y</p:attrName>
                                        </p:attrNameLst>
                                      </p:cBhvr>
                                      <p:tavLst>
                                        <p:tav tm="0">
                                          <p:val>
                                            <p:strVal val="1+#ppt_h/2"/>
                                          </p:val>
                                        </p:tav>
                                        <p:tav tm="100000">
                                          <p:val>
                                            <p:strVal val="#ppt_y"/>
                                          </p:val>
                                        </p:tav>
                                      </p:tavLst>
                                    </p:anim>
                                  </p:childTnLst>
                                </p:cTn>
                              </p:par>
                            </p:childTnLst>
                          </p:cTn>
                        </p:par>
                        <p:par>
                          <p:cTn id="243" fill="hold">
                            <p:stCondLst>
                              <p:cond delay="24000"/>
                            </p:stCondLst>
                            <p:childTnLst>
                              <p:par>
                                <p:cTn id="244" presetID="2" presetClass="entr" presetSubtype="4" fill="hold" grpId="0" nodeType="afterEffect">
                                  <p:stCondLst>
                                    <p:cond delay="0"/>
                                  </p:stCondLst>
                                  <p:childTnLst>
                                    <p:set>
                                      <p:cBhvr>
                                        <p:cTn id="245" dur="1" fill="hold">
                                          <p:stCondLst>
                                            <p:cond delay="0"/>
                                          </p:stCondLst>
                                        </p:cTn>
                                        <p:tgtEl>
                                          <p:spTgt spid="64"/>
                                        </p:tgtEl>
                                        <p:attrNameLst>
                                          <p:attrName>style.visibility</p:attrName>
                                        </p:attrNameLst>
                                      </p:cBhvr>
                                      <p:to>
                                        <p:strVal val="visible"/>
                                      </p:to>
                                    </p:set>
                                    <p:anim calcmode="lin" valueType="num">
                                      <p:cBhvr additive="base">
                                        <p:cTn id="246" dur="500" fill="hold"/>
                                        <p:tgtEl>
                                          <p:spTgt spid="64"/>
                                        </p:tgtEl>
                                        <p:attrNameLst>
                                          <p:attrName>ppt_x</p:attrName>
                                        </p:attrNameLst>
                                      </p:cBhvr>
                                      <p:tavLst>
                                        <p:tav tm="0">
                                          <p:val>
                                            <p:strVal val="#ppt_x"/>
                                          </p:val>
                                        </p:tav>
                                        <p:tav tm="100000">
                                          <p:val>
                                            <p:strVal val="#ppt_x"/>
                                          </p:val>
                                        </p:tav>
                                      </p:tavLst>
                                    </p:anim>
                                    <p:anim calcmode="lin" valueType="num">
                                      <p:cBhvr additive="base">
                                        <p:cTn id="247" dur="500" fill="hold"/>
                                        <p:tgtEl>
                                          <p:spTgt spid="64"/>
                                        </p:tgtEl>
                                        <p:attrNameLst>
                                          <p:attrName>ppt_y</p:attrName>
                                        </p:attrNameLst>
                                      </p:cBhvr>
                                      <p:tavLst>
                                        <p:tav tm="0">
                                          <p:val>
                                            <p:strVal val="1+#ppt_h/2"/>
                                          </p:val>
                                        </p:tav>
                                        <p:tav tm="100000">
                                          <p:val>
                                            <p:strVal val="#ppt_y"/>
                                          </p:val>
                                        </p:tav>
                                      </p:tavLst>
                                    </p:anim>
                                  </p:childTnLst>
                                </p:cTn>
                              </p:par>
                            </p:childTnLst>
                          </p:cTn>
                        </p:par>
                        <p:par>
                          <p:cTn id="248" fill="hold">
                            <p:stCondLst>
                              <p:cond delay="24500"/>
                            </p:stCondLst>
                            <p:childTnLst>
                              <p:par>
                                <p:cTn id="249" presetID="2" presetClass="entr" presetSubtype="4" fill="hold" grpId="0" nodeType="afterEffect">
                                  <p:stCondLst>
                                    <p:cond delay="0"/>
                                  </p:stCondLst>
                                  <p:childTnLst>
                                    <p:set>
                                      <p:cBhvr>
                                        <p:cTn id="250" dur="1" fill="hold">
                                          <p:stCondLst>
                                            <p:cond delay="0"/>
                                          </p:stCondLst>
                                        </p:cTn>
                                        <p:tgtEl>
                                          <p:spTgt spid="65"/>
                                        </p:tgtEl>
                                        <p:attrNameLst>
                                          <p:attrName>style.visibility</p:attrName>
                                        </p:attrNameLst>
                                      </p:cBhvr>
                                      <p:to>
                                        <p:strVal val="visible"/>
                                      </p:to>
                                    </p:set>
                                    <p:anim calcmode="lin" valueType="num">
                                      <p:cBhvr additive="base">
                                        <p:cTn id="251" dur="500" fill="hold"/>
                                        <p:tgtEl>
                                          <p:spTgt spid="65"/>
                                        </p:tgtEl>
                                        <p:attrNameLst>
                                          <p:attrName>ppt_x</p:attrName>
                                        </p:attrNameLst>
                                      </p:cBhvr>
                                      <p:tavLst>
                                        <p:tav tm="0">
                                          <p:val>
                                            <p:strVal val="#ppt_x"/>
                                          </p:val>
                                        </p:tav>
                                        <p:tav tm="100000">
                                          <p:val>
                                            <p:strVal val="#ppt_x"/>
                                          </p:val>
                                        </p:tav>
                                      </p:tavLst>
                                    </p:anim>
                                    <p:anim calcmode="lin" valueType="num">
                                      <p:cBhvr additive="base">
                                        <p:cTn id="252" dur="500" fill="hold"/>
                                        <p:tgtEl>
                                          <p:spTgt spid="65"/>
                                        </p:tgtEl>
                                        <p:attrNameLst>
                                          <p:attrName>ppt_y</p:attrName>
                                        </p:attrNameLst>
                                      </p:cBhvr>
                                      <p:tavLst>
                                        <p:tav tm="0">
                                          <p:val>
                                            <p:strVal val="1+#ppt_h/2"/>
                                          </p:val>
                                        </p:tav>
                                        <p:tav tm="100000">
                                          <p:val>
                                            <p:strVal val="#ppt_y"/>
                                          </p:val>
                                        </p:tav>
                                      </p:tavLst>
                                    </p:anim>
                                  </p:childTnLst>
                                </p:cTn>
                              </p:par>
                            </p:childTnLst>
                          </p:cTn>
                        </p:par>
                        <p:par>
                          <p:cTn id="253" fill="hold">
                            <p:stCondLst>
                              <p:cond delay="25000"/>
                            </p:stCondLst>
                            <p:childTnLst>
                              <p:par>
                                <p:cTn id="254" presetID="2" presetClass="entr" presetSubtype="4" fill="hold" grpId="0" nodeType="afterEffect">
                                  <p:stCondLst>
                                    <p:cond delay="0"/>
                                  </p:stCondLst>
                                  <p:childTnLst>
                                    <p:set>
                                      <p:cBhvr>
                                        <p:cTn id="255" dur="1" fill="hold">
                                          <p:stCondLst>
                                            <p:cond delay="0"/>
                                          </p:stCondLst>
                                        </p:cTn>
                                        <p:tgtEl>
                                          <p:spTgt spid="56"/>
                                        </p:tgtEl>
                                        <p:attrNameLst>
                                          <p:attrName>style.visibility</p:attrName>
                                        </p:attrNameLst>
                                      </p:cBhvr>
                                      <p:to>
                                        <p:strVal val="visible"/>
                                      </p:to>
                                    </p:set>
                                    <p:anim calcmode="lin" valueType="num">
                                      <p:cBhvr additive="base">
                                        <p:cTn id="256" dur="500" fill="hold"/>
                                        <p:tgtEl>
                                          <p:spTgt spid="56"/>
                                        </p:tgtEl>
                                        <p:attrNameLst>
                                          <p:attrName>ppt_x</p:attrName>
                                        </p:attrNameLst>
                                      </p:cBhvr>
                                      <p:tavLst>
                                        <p:tav tm="0">
                                          <p:val>
                                            <p:strVal val="#ppt_x"/>
                                          </p:val>
                                        </p:tav>
                                        <p:tav tm="100000">
                                          <p:val>
                                            <p:strVal val="#ppt_x"/>
                                          </p:val>
                                        </p:tav>
                                      </p:tavLst>
                                    </p:anim>
                                    <p:anim calcmode="lin" valueType="num">
                                      <p:cBhvr additive="base">
                                        <p:cTn id="257" dur="500" fill="hold"/>
                                        <p:tgtEl>
                                          <p:spTgt spid="56"/>
                                        </p:tgtEl>
                                        <p:attrNameLst>
                                          <p:attrName>ppt_y</p:attrName>
                                        </p:attrNameLst>
                                      </p:cBhvr>
                                      <p:tavLst>
                                        <p:tav tm="0">
                                          <p:val>
                                            <p:strVal val="1+#ppt_h/2"/>
                                          </p:val>
                                        </p:tav>
                                        <p:tav tm="100000">
                                          <p:val>
                                            <p:strVal val="#ppt_y"/>
                                          </p:val>
                                        </p:tav>
                                      </p:tavLst>
                                    </p:anim>
                                  </p:childTnLst>
                                </p:cTn>
                              </p:par>
                            </p:childTnLst>
                          </p:cTn>
                        </p:par>
                        <p:par>
                          <p:cTn id="258" fill="hold">
                            <p:stCondLst>
                              <p:cond delay="25500"/>
                            </p:stCondLst>
                            <p:childTnLst>
                              <p:par>
                                <p:cTn id="259" presetID="2" presetClass="entr" presetSubtype="4" fill="hold" grpId="0" nodeType="afterEffect">
                                  <p:stCondLst>
                                    <p:cond delay="0"/>
                                  </p:stCondLst>
                                  <p:childTnLst>
                                    <p:set>
                                      <p:cBhvr>
                                        <p:cTn id="260" dur="1" fill="hold">
                                          <p:stCondLst>
                                            <p:cond delay="0"/>
                                          </p:stCondLst>
                                        </p:cTn>
                                        <p:tgtEl>
                                          <p:spTgt spid="57"/>
                                        </p:tgtEl>
                                        <p:attrNameLst>
                                          <p:attrName>style.visibility</p:attrName>
                                        </p:attrNameLst>
                                      </p:cBhvr>
                                      <p:to>
                                        <p:strVal val="visible"/>
                                      </p:to>
                                    </p:set>
                                    <p:anim calcmode="lin" valueType="num">
                                      <p:cBhvr additive="base">
                                        <p:cTn id="261" dur="500" fill="hold"/>
                                        <p:tgtEl>
                                          <p:spTgt spid="57"/>
                                        </p:tgtEl>
                                        <p:attrNameLst>
                                          <p:attrName>ppt_x</p:attrName>
                                        </p:attrNameLst>
                                      </p:cBhvr>
                                      <p:tavLst>
                                        <p:tav tm="0">
                                          <p:val>
                                            <p:strVal val="#ppt_x"/>
                                          </p:val>
                                        </p:tav>
                                        <p:tav tm="100000">
                                          <p:val>
                                            <p:strVal val="#ppt_x"/>
                                          </p:val>
                                        </p:tav>
                                      </p:tavLst>
                                    </p:anim>
                                    <p:anim calcmode="lin" valueType="num">
                                      <p:cBhvr additive="base">
                                        <p:cTn id="262" dur="500" fill="hold"/>
                                        <p:tgtEl>
                                          <p:spTgt spid="57"/>
                                        </p:tgtEl>
                                        <p:attrNameLst>
                                          <p:attrName>ppt_y</p:attrName>
                                        </p:attrNameLst>
                                      </p:cBhvr>
                                      <p:tavLst>
                                        <p:tav tm="0">
                                          <p:val>
                                            <p:strVal val="1+#ppt_h/2"/>
                                          </p:val>
                                        </p:tav>
                                        <p:tav tm="100000">
                                          <p:val>
                                            <p:strVal val="#ppt_y"/>
                                          </p:val>
                                        </p:tav>
                                      </p:tavLst>
                                    </p:anim>
                                  </p:childTnLst>
                                </p:cTn>
                              </p:par>
                            </p:childTnLst>
                          </p:cTn>
                        </p:par>
                        <p:par>
                          <p:cTn id="263" fill="hold">
                            <p:stCondLst>
                              <p:cond delay="26000"/>
                            </p:stCondLst>
                            <p:childTnLst>
                              <p:par>
                                <p:cTn id="264" presetID="2" presetClass="entr" presetSubtype="4" fill="hold" grpId="0" nodeType="afterEffect">
                                  <p:stCondLst>
                                    <p:cond delay="0"/>
                                  </p:stCondLst>
                                  <p:childTnLst>
                                    <p:set>
                                      <p:cBhvr>
                                        <p:cTn id="265" dur="1" fill="hold">
                                          <p:stCondLst>
                                            <p:cond delay="0"/>
                                          </p:stCondLst>
                                        </p:cTn>
                                        <p:tgtEl>
                                          <p:spTgt spid="58"/>
                                        </p:tgtEl>
                                        <p:attrNameLst>
                                          <p:attrName>style.visibility</p:attrName>
                                        </p:attrNameLst>
                                      </p:cBhvr>
                                      <p:to>
                                        <p:strVal val="visible"/>
                                      </p:to>
                                    </p:set>
                                    <p:anim calcmode="lin" valueType="num">
                                      <p:cBhvr additive="base">
                                        <p:cTn id="266" dur="500" fill="hold"/>
                                        <p:tgtEl>
                                          <p:spTgt spid="58"/>
                                        </p:tgtEl>
                                        <p:attrNameLst>
                                          <p:attrName>ppt_x</p:attrName>
                                        </p:attrNameLst>
                                      </p:cBhvr>
                                      <p:tavLst>
                                        <p:tav tm="0">
                                          <p:val>
                                            <p:strVal val="#ppt_x"/>
                                          </p:val>
                                        </p:tav>
                                        <p:tav tm="100000">
                                          <p:val>
                                            <p:strVal val="#ppt_x"/>
                                          </p:val>
                                        </p:tav>
                                      </p:tavLst>
                                    </p:anim>
                                    <p:anim calcmode="lin" valueType="num">
                                      <p:cBhvr additive="base">
                                        <p:cTn id="267" dur="500" fill="hold"/>
                                        <p:tgtEl>
                                          <p:spTgt spid="58"/>
                                        </p:tgtEl>
                                        <p:attrNameLst>
                                          <p:attrName>ppt_y</p:attrName>
                                        </p:attrNameLst>
                                      </p:cBhvr>
                                      <p:tavLst>
                                        <p:tav tm="0">
                                          <p:val>
                                            <p:strVal val="1+#ppt_h/2"/>
                                          </p:val>
                                        </p:tav>
                                        <p:tav tm="100000">
                                          <p:val>
                                            <p:strVal val="#ppt_y"/>
                                          </p:val>
                                        </p:tav>
                                      </p:tavLst>
                                    </p:anim>
                                  </p:childTnLst>
                                </p:cTn>
                              </p:par>
                            </p:childTnLst>
                          </p:cTn>
                        </p:par>
                        <p:par>
                          <p:cTn id="268" fill="hold">
                            <p:stCondLst>
                              <p:cond delay="26500"/>
                            </p:stCondLst>
                            <p:childTnLst>
                              <p:par>
                                <p:cTn id="269" presetID="2" presetClass="entr" presetSubtype="4" fill="hold" grpId="0" nodeType="afterEffect">
                                  <p:stCondLst>
                                    <p:cond delay="0"/>
                                  </p:stCondLst>
                                  <p:childTnLst>
                                    <p:set>
                                      <p:cBhvr>
                                        <p:cTn id="270" dur="1" fill="hold">
                                          <p:stCondLst>
                                            <p:cond delay="0"/>
                                          </p:stCondLst>
                                        </p:cTn>
                                        <p:tgtEl>
                                          <p:spTgt spid="59"/>
                                        </p:tgtEl>
                                        <p:attrNameLst>
                                          <p:attrName>style.visibility</p:attrName>
                                        </p:attrNameLst>
                                      </p:cBhvr>
                                      <p:to>
                                        <p:strVal val="visible"/>
                                      </p:to>
                                    </p:set>
                                    <p:anim calcmode="lin" valueType="num">
                                      <p:cBhvr additive="base">
                                        <p:cTn id="271" dur="500" fill="hold"/>
                                        <p:tgtEl>
                                          <p:spTgt spid="59"/>
                                        </p:tgtEl>
                                        <p:attrNameLst>
                                          <p:attrName>ppt_x</p:attrName>
                                        </p:attrNameLst>
                                      </p:cBhvr>
                                      <p:tavLst>
                                        <p:tav tm="0">
                                          <p:val>
                                            <p:strVal val="#ppt_x"/>
                                          </p:val>
                                        </p:tav>
                                        <p:tav tm="100000">
                                          <p:val>
                                            <p:strVal val="#ppt_x"/>
                                          </p:val>
                                        </p:tav>
                                      </p:tavLst>
                                    </p:anim>
                                    <p:anim calcmode="lin" valueType="num">
                                      <p:cBhvr additive="base">
                                        <p:cTn id="272" dur="500" fill="hold"/>
                                        <p:tgtEl>
                                          <p:spTgt spid="59"/>
                                        </p:tgtEl>
                                        <p:attrNameLst>
                                          <p:attrName>ppt_y</p:attrName>
                                        </p:attrNameLst>
                                      </p:cBhvr>
                                      <p:tavLst>
                                        <p:tav tm="0">
                                          <p:val>
                                            <p:strVal val="1+#ppt_h/2"/>
                                          </p:val>
                                        </p:tav>
                                        <p:tav tm="100000">
                                          <p:val>
                                            <p:strVal val="#ppt_y"/>
                                          </p:val>
                                        </p:tav>
                                      </p:tavLst>
                                    </p:anim>
                                  </p:childTnLst>
                                </p:cTn>
                              </p:par>
                            </p:childTnLst>
                          </p:cTn>
                        </p:par>
                        <p:par>
                          <p:cTn id="273" fill="hold">
                            <p:stCondLst>
                              <p:cond delay="27000"/>
                            </p:stCondLst>
                            <p:childTnLst>
                              <p:par>
                                <p:cTn id="274" presetID="2" presetClass="entr" presetSubtype="4" fill="hold" grpId="0" nodeType="afterEffect">
                                  <p:stCondLst>
                                    <p:cond delay="0"/>
                                  </p:stCondLst>
                                  <p:childTnLst>
                                    <p:set>
                                      <p:cBhvr>
                                        <p:cTn id="275" dur="1" fill="hold">
                                          <p:stCondLst>
                                            <p:cond delay="0"/>
                                          </p:stCondLst>
                                        </p:cTn>
                                        <p:tgtEl>
                                          <p:spTgt spid="66"/>
                                        </p:tgtEl>
                                        <p:attrNameLst>
                                          <p:attrName>style.visibility</p:attrName>
                                        </p:attrNameLst>
                                      </p:cBhvr>
                                      <p:to>
                                        <p:strVal val="visible"/>
                                      </p:to>
                                    </p:set>
                                    <p:anim calcmode="lin" valueType="num">
                                      <p:cBhvr additive="base">
                                        <p:cTn id="276" dur="500" fill="hold"/>
                                        <p:tgtEl>
                                          <p:spTgt spid="66"/>
                                        </p:tgtEl>
                                        <p:attrNameLst>
                                          <p:attrName>ppt_x</p:attrName>
                                        </p:attrNameLst>
                                      </p:cBhvr>
                                      <p:tavLst>
                                        <p:tav tm="0">
                                          <p:val>
                                            <p:strVal val="#ppt_x"/>
                                          </p:val>
                                        </p:tav>
                                        <p:tav tm="100000">
                                          <p:val>
                                            <p:strVal val="#ppt_x"/>
                                          </p:val>
                                        </p:tav>
                                      </p:tavLst>
                                    </p:anim>
                                    <p:anim calcmode="lin" valueType="num">
                                      <p:cBhvr additive="base">
                                        <p:cTn id="277" dur="500" fill="hold"/>
                                        <p:tgtEl>
                                          <p:spTgt spid="66"/>
                                        </p:tgtEl>
                                        <p:attrNameLst>
                                          <p:attrName>ppt_y</p:attrName>
                                        </p:attrNameLst>
                                      </p:cBhvr>
                                      <p:tavLst>
                                        <p:tav tm="0">
                                          <p:val>
                                            <p:strVal val="1+#ppt_h/2"/>
                                          </p:val>
                                        </p:tav>
                                        <p:tav tm="100000">
                                          <p:val>
                                            <p:strVal val="#ppt_y"/>
                                          </p:val>
                                        </p:tav>
                                      </p:tavLst>
                                    </p:anim>
                                  </p:childTnLst>
                                </p:cTn>
                              </p:par>
                            </p:childTnLst>
                          </p:cTn>
                        </p:par>
                        <p:par>
                          <p:cTn id="278" fill="hold">
                            <p:stCondLst>
                              <p:cond delay="27500"/>
                            </p:stCondLst>
                            <p:childTnLst>
                              <p:par>
                                <p:cTn id="279" presetID="2" presetClass="entr" presetSubtype="4" fill="hold" grpId="0" nodeType="afterEffect">
                                  <p:stCondLst>
                                    <p:cond delay="0"/>
                                  </p:stCondLst>
                                  <p:childTnLst>
                                    <p:set>
                                      <p:cBhvr>
                                        <p:cTn id="280" dur="1" fill="hold">
                                          <p:stCondLst>
                                            <p:cond delay="0"/>
                                          </p:stCondLst>
                                        </p:cTn>
                                        <p:tgtEl>
                                          <p:spTgt spid="67"/>
                                        </p:tgtEl>
                                        <p:attrNameLst>
                                          <p:attrName>style.visibility</p:attrName>
                                        </p:attrNameLst>
                                      </p:cBhvr>
                                      <p:to>
                                        <p:strVal val="visible"/>
                                      </p:to>
                                    </p:set>
                                    <p:anim calcmode="lin" valueType="num">
                                      <p:cBhvr additive="base">
                                        <p:cTn id="281" dur="500" fill="hold"/>
                                        <p:tgtEl>
                                          <p:spTgt spid="67"/>
                                        </p:tgtEl>
                                        <p:attrNameLst>
                                          <p:attrName>ppt_x</p:attrName>
                                        </p:attrNameLst>
                                      </p:cBhvr>
                                      <p:tavLst>
                                        <p:tav tm="0">
                                          <p:val>
                                            <p:strVal val="#ppt_x"/>
                                          </p:val>
                                        </p:tav>
                                        <p:tav tm="100000">
                                          <p:val>
                                            <p:strVal val="#ppt_x"/>
                                          </p:val>
                                        </p:tav>
                                      </p:tavLst>
                                    </p:anim>
                                    <p:anim calcmode="lin" valueType="num">
                                      <p:cBhvr additive="base">
                                        <p:cTn id="282" dur="500" fill="hold"/>
                                        <p:tgtEl>
                                          <p:spTgt spid="67"/>
                                        </p:tgtEl>
                                        <p:attrNameLst>
                                          <p:attrName>ppt_y</p:attrName>
                                        </p:attrNameLst>
                                      </p:cBhvr>
                                      <p:tavLst>
                                        <p:tav tm="0">
                                          <p:val>
                                            <p:strVal val="1+#ppt_h/2"/>
                                          </p:val>
                                        </p:tav>
                                        <p:tav tm="100000">
                                          <p:val>
                                            <p:strVal val="#ppt_y"/>
                                          </p:val>
                                        </p:tav>
                                      </p:tavLst>
                                    </p:anim>
                                  </p:childTnLst>
                                </p:cTn>
                              </p:par>
                            </p:childTnLst>
                          </p:cTn>
                        </p:par>
                        <p:par>
                          <p:cTn id="283" fill="hold">
                            <p:stCondLst>
                              <p:cond delay="28000"/>
                            </p:stCondLst>
                            <p:childTnLst>
                              <p:par>
                                <p:cTn id="284" presetID="2" presetClass="entr" presetSubtype="4" fill="hold" grpId="0" nodeType="afterEffect">
                                  <p:stCondLst>
                                    <p:cond delay="0"/>
                                  </p:stCondLst>
                                  <p:childTnLst>
                                    <p:set>
                                      <p:cBhvr>
                                        <p:cTn id="285" dur="1" fill="hold">
                                          <p:stCondLst>
                                            <p:cond delay="0"/>
                                          </p:stCondLst>
                                        </p:cTn>
                                        <p:tgtEl>
                                          <p:spTgt spid="60"/>
                                        </p:tgtEl>
                                        <p:attrNameLst>
                                          <p:attrName>style.visibility</p:attrName>
                                        </p:attrNameLst>
                                      </p:cBhvr>
                                      <p:to>
                                        <p:strVal val="visible"/>
                                      </p:to>
                                    </p:set>
                                    <p:anim calcmode="lin" valueType="num">
                                      <p:cBhvr additive="base">
                                        <p:cTn id="286" dur="500" fill="hold"/>
                                        <p:tgtEl>
                                          <p:spTgt spid="60"/>
                                        </p:tgtEl>
                                        <p:attrNameLst>
                                          <p:attrName>ppt_x</p:attrName>
                                        </p:attrNameLst>
                                      </p:cBhvr>
                                      <p:tavLst>
                                        <p:tav tm="0">
                                          <p:val>
                                            <p:strVal val="#ppt_x"/>
                                          </p:val>
                                        </p:tav>
                                        <p:tav tm="100000">
                                          <p:val>
                                            <p:strVal val="#ppt_x"/>
                                          </p:val>
                                        </p:tav>
                                      </p:tavLst>
                                    </p:anim>
                                    <p:anim calcmode="lin" valueType="num">
                                      <p:cBhvr additive="base">
                                        <p:cTn id="287" dur="500" fill="hold"/>
                                        <p:tgtEl>
                                          <p:spTgt spid="60"/>
                                        </p:tgtEl>
                                        <p:attrNameLst>
                                          <p:attrName>ppt_y</p:attrName>
                                        </p:attrNameLst>
                                      </p:cBhvr>
                                      <p:tavLst>
                                        <p:tav tm="0">
                                          <p:val>
                                            <p:strVal val="1+#ppt_h/2"/>
                                          </p:val>
                                        </p:tav>
                                        <p:tav tm="100000">
                                          <p:val>
                                            <p:strVal val="#ppt_y"/>
                                          </p:val>
                                        </p:tav>
                                      </p:tavLst>
                                    </p:anim>
                                  </p:childTnLst>
                                </p:cTn>
                              </p:par>
                            </p:childTnLst>
                          </p:cTn>
                        </p:par>
                        <p:par>
                          <p:cTn id="288" fill="hold">
                            <p:stCondLst>
                              <p:cond delay="28500"/>
                            </p:stCondLst>
                            <p:childTnLst>
                              <p:par>
                                <p:cTn id="289" presetID="2" presetClass="entr" presetSubtype="4" fill="hold" grpId="0" nodeType="afterEffect">
                                  <p:stCondLst>
                                    <p:cond delay="0"/>
                                  </p:stCondLst>
                                  <p:childTnLst>
                                    <p:set>
                                      <p:cBhvr>
                                        <p:cTn id="290" dur="1" fill="hold">
                                          <p:stCondLst>
                                            <p:cond delay="0"/>
                                          </p:stCondLst>
                                        </p:cTn>
                                        <p:tgtEl>
                                          <p:spTgt spid="61"/>
                                        </p:tgtEl>
                                        <p:attrNameLst>
                                          <p:attrName>style.visibility</p:attrName>
                                        </p:attrNameLst>
                                      </p:cBhvr>
                                      <p:to>
                                        <p:strVal val="visible"/>
                                      </p:to>
                                    </p:set>
                                    <p:anim calcmode="lin" valueType="num">
                                      <p:cBhvr additive="base">
                                        <p:cTn id="291" dur="500" fill="hold"/>
                                        <p:tgtEl>
                                          <p:spTgt spid="61"/>
                                        </p:tgtEl>
                                        <p:attrNameLst>
                                          <p:attrName>ppt_x</p:attrName>
                                        </p:attrNameLst>
                                      </p:cBhvr>
                                      <p:tavLst>
                                        <p:tav tm="0">
                                          <p:val>
                                            <p:strVal val="#ppt_x"/>
                                          </p:val>
                                        </p:tav>
                                        <p:tav tm="100000">
                                          <p:val>
                                            <p:strVal val="#ppt_x"/>
                                          </p:val>
                                        </p:tav>
                                      </p:tavLst>
                                    </p:anim>
                                    <p:anim calcmode="lin" valueType="num">
                                      <p:cBhvr additive="base">
                                        <p:cTn id="292" dur="500" fill="hold"/>
                                        <p:tgtEl>
                                          <p:spTgt spid="61"/>
                                        </p:tgtEl>
                                        <p:attrNameLst>
                                          <p:attrName>ppt_y</p:attrName>
                                        </p:attrNameLst>
                                      </p:cBhvr>
                                      <p:tavLst>
                                        <p:tav tm="0">
                                          <p:val>
                                            <p:strVal val="1+#ppt_h/2"/>
                                          </p:val>
                                        </p:tav>
                                        <p:tav tm="100000">
                                          <p:val>
                                            <p:strVal val="#ppt_y"/>
                                          </p:val>
                                        </p:tav>
                                      </p:tavLst>
                                    </p:anim>
                                  </p:childTnLst>
                                </p:cTn>
                              </p:par>
                            </p:childTnLst>
                          </p:cTn>
                        </p:par>
                        <p:par>
                          <p:cTn id="293" fill="hold">
                            <p:stCondLst>
                              <p:cond delay="29000"/>
                            </p:stCondLst>
                            <p:childTnLst>
                              <p:par>
                                <p:cTn id="294" presetID="2" presetClass="entr" presetSubtype="4" fill="hold" grpId="0" nodeType="afterEffect">
                                  <p:stCondLst>
                                    <p:cond delay="0"/>
                                  </p:stCondLst>
                                  <p:childTnLst>
                                    <p:set>
                                      <p:cBhvr>
                                        <p:cTn id="295" dur="1" fill="hold">
                                          <p:stCondLst>
                                            <p:cond delay="0"/>
                                          </p:stCondLst>
                                        </p:cTn>
                                        <p:tgtEl>
                                          <p:spTgt spid="62"/>
                                        </p:tgtEl>
                                        <p:attrNameLst>
                                          <p:attrName>style.visibility</p:attrName>
                                        </p:attrNameLst>
                                      </p:cBhvr>
                                      <p:to>
                                        <p:strVal val="visible"/>
                                      </p:to>
                                    </p:set>
                                    <p:anim calcmode="lin" valueType="num">
                                      <p:cBhvr additive="base">
                                        <p:cTn id="296" dur="500" fill="hold"/>
                                        <p:tgtEl>
                                          <p:spTgt spid="62"/>
                                        </p:tgtEl>
                                        <p:attrNameLst>
                                          <p:attrName>ppt_x</p:attrName>
                                        </p:attrNameLst>
                                      </p:cBhvr>
                                      <p:tavLst>
                                        <p:tav tm="0">
                                          <p:val>
                                            <p:strVal val="#ppt_x"/>
                                          </p:val>
                                        </p:tav>
                                        <p:tav tm="100000">
                                          <p:val>
                                            <p:strVal val="#ppt_x"/>
                                          </p:val>
                                        </p:tav>
                                      </p:tavLst>
                                    </p:anim>
                                    <p:anim calcmode="lin" valueType="num">
                                      <p:cBhvr additive="base">
                                        <p:cTn id="297" dur="500" fill="hold"/>
                                        <p:tgtEl>
                                          <p:spTgt spid="62"/>
                                        </p:tgtEl>
                                        <p:attrNameLst>
                                          <p:attrName>ppt_y</p:attrName>
                                        </p:attrNameLst>
                                      </p:cBhvr>
                                      <p:tavLst>
                                        <p:tav tm="0">
                                          <p:val>
                                            <p:strVal val="1+#ppt_h/2"/>
                                          </p:val>
                                        </p:tav>
                                        <p:tav tm="100000">
                                          <p:val>
                                            <p:strVal val="#ppt_y"/>
                                          </p:val>
                                        </p:tav>
                                      </p:tavLst>
                                    </p:anim>
                                  </p:childTnLst>
                                </p:cTn>
                              </p:par>
                            </p:childTnLst>
                          </p:cTn>
                        </p:par>
                        <p:par>
                          <p:cTn id="298" fill="hold">
                            <p:stCondLst>
                              <p:cond delay="29500"/>
                            </p:stCondLst>
                            <p:childTnLst>
                              <p:par>
                                <p:cTn id="299" presetID="2" presetClass="entr" presetSubtype="4" fill="hold" grpId="0" nodeType="afterEffect">
                                  <p:stCondLst>
                                    <p:cond delay="0"/>
                                  </p:stCondLst>
                                  <p:childTnLst>
                                    <p:set>
                                      <p:cBhvr>
                                        <p:cTn id="300" dur="1" fill="hold">
                                          <p:stCondLst>
                                            <p:cond delay="0"/>
                                          </p:stCondLst>
                                        </p:cTn>
                                        <p:tgtEl>
                                          <p:spTgt spid="63"/>
                                        </p:tgtEl>
                                        <p:attrNameLst>
                                          <p:attrName>style.visibility</p:attrName>
                                        </p:attrNameLst>
                                      </p:cBhvr>
                                      <p:to>
                                        <p:strVal val="visible"/>
                                      </p:to>
                                    </p:set>
                                    <p:anim calcmode="lin" valueType="num">
                                      <p:cBhvr additive="base">
                                        <p:cTn id="301" dur="500" fill="hold"/>
                                        <p:tgtEl>
                                          <p:spTgt spid="63"/>
                                        </p:tgtEl>
                                        <p:attrNameLst>
                                          <p:attrName>ppt_x</p:attrName>
                                        </p:attrNameLst>
                                      </p:cBhvr>
                                      <p:tavLst>
                                        <p:tav tm="0">
                                          <p:val>
                                            <p:strVal val="#ppt_x"/>
                                          </p:val>
                                        </p:tav>
                                        <p:tav tm="100000">
                                          <p:val>
                                            <p:strVal val="#ppt_x"/>
                                          </p:val>
                                        </p:tav>
                                      </p:tavLst>
                                    </p:anim>
                                    <p:anim calcmode="lin" valueType="num">
                                      <p:cBhvr additive="base">
                                        <p:cTn id="302" dur="500" fill="hold"/>
                                        <p:tgtEl>
                                          <p:spTgt spid="63"/>
                                        </p:tgtEl>
                                        <p:attrNameLst>
                                          <p:attrName>ppt_y</p:attrName>
                                        </p:attrNameLst>
                                      </p:cBhvr>
                                      <p:tavLst>
                                        <p:tav tm="0">
                                          <p:val>
                                            <p:strVal val="1+#ppt_h/2"/>
                                          </p:val>
                                        </p:tav>
                                        <p:tav tm="100000">
                                          <p:val>
                                            <p:strVal val="#ppt_y"/>
                                          </p:val>
                                        </p:tav>
                                      </p:tavLst>
                                    </p:anim>
                                  </p:childTnLst>
                                </p:cTn>
                              </p:par>
                            </p:childTnLst>
                          </p:cTn>
                        </p:par>
                        <p:par>
                          <p:cTn id="303" fill="hold">
                            <p:stCondLst>
                              <p:cond delay="30000"/>
                            </p:stCondLst>
                            <p:childTnLst>
                              <p:par>
                                <p:cTn id="304" presetID="2" presetClass="entr" presetSubtype="4" fill="hold" grpId="0" nodeType="afterEffect">
                                  <p:stCondLst>
                                    <p:cond delay="0"/>
                                  </p:stCondLst>
                                  <p:childTnLst>
                                    <p:set>
                                      <p:cBhvr>
                                        <p:cTn id="305" dur="1" fill="hold">
                                          <p:stCondLst>
                                            <p:cond delay="0"/>
                                          </p:stCondLst>
                                        </p:cTn>
                                        <p:tgtEl>
                                          <p:spTgt spid="68"/>
                                        </p:tgtEl>
                                        <p:attrNameLst>
                                          <p:attrName>style.visibility</p:attrName>
                                        </p:attrNameLst>
                                      </p:cBhvr>
                                      <p:to>
                                        <p:strVal val="visible"/>
                                      </p:to>
                                    </p:set>
                                    <p:anim calcmode="lin" valueType="num">
                                      <p:cBhvr additive="base">
                                        <p:cTn id="306" dur="500" fill="hold"/>
                                        <p:tgtEl>
                                          <p:spTgt spid="68"/>
                                        </p:tgtEl>
                                        <p:attrNameLst>
                                          <p:attrName>ppt_x</p:attrName>
                                        </p:attrNameLst>
                                      </p:cBhvr>
                                      <p:tavLst>
                                        <p:tav tm="0">
                                          <p:val>
                                            <p:strVal val="#ppt_x"/>
                                          </p:val>
                                        </p:tav>
                                        <p:tav tm="100000">
                                          <p:val>
                                            <p:strVal val="#ppt_x"/>
                                          </p:val>
                                        </p:tav>
                                      </p:tavLst>
                                    </p:anim>
                                    <p:anim calcmode="lin" valueType="num">
                                      <p:cBhvr additive="base">
                                        <p:cTn id="307" dur="500" fill="hold"/>
                                        <p:tgtEl>
                                          <p:spTgt spid="68"/>
                                        </p:tgtEl>
                                        <p:attrNameLst>
                                          <p:attrName>ppt_y</p:attrName>
                                        </p:attrNameLst>
                                      </p:cBhvr>
                                      <p:tavLst>
                                        <p:tav tm="0">
                                          <p:val>
                                            <p:strVal val="1+#ppt_h/2"/>
                                          </p:val>
                                        </p:tav>
                                        <p:tav tm="100000">
                                          <p:val>
                                            <p:strVal val="#ppt_y"/>
                                          </p:val>
                                        </p:tav>
                                      </p:tavLst>
                                    </p:anim>
                                  </p:childTnLst>
                                </p:cTn>
                              </p:par>
                            </p:childTnLst>
                          </p:cTn>
                        </p:par>
                        <p:par>
                          <p:cTn id="308" fill="hold">
                            <p:stCondLst>
                              <p:cond delay="30500"/>
                            </p:stCondLst>
                            <p:childTnLst>
                              <p:par>
                                <p:cTn id="309" presetID="2" presetClass="entr" presetSubtype="4" fill="hold" grpId="0" nodeType="afterEffect">
                                  <p:stCondLst>
                                    <p:cond delay="0"/>
                                  </p:stCondLst>
                                  <p:childTnLst>
                                    <p:set>
                                      <p:cBhvr>
                                        <p:cTn id="310" dur="1" fill="hold">
                                          <p:stCondLst>
                                            <p:cond delay="0"/>
                                          </p:stCondLst>
                                        </p:cTn>
                                        <p:tgtEl>
                                          <p:spTgt spid="69"/>
                                        </p:tgtEl>
                                        <p:attrNameLst>
                                          <p:attrName>style.visibility</p:attrName>
                                        </p:attrNameLst>
                                      </p:cBhvr>
                                      <p:to>
                                        <p:strVal val="visible"/>
                                      </p:to>
                                    </p:set>
                                    <p:anim calcmode="lin" valueType="num">
                                      <p:cBhvr additive="base">
                                        <p:cTn id="311" dur="500" fill="hold"/>
                                        <p:tgtEl>
                                          <p:spTgt spid="69"/>
                                        </p:tgtEl>
                                        <p:attrNameLst>
                                          <p:attrName>ppt_x</p:attrName>
                                        </p:attrNameLst>
                                      </p:cBhvr>
                                      <p:tavLst>
                                        <p:tav tm="0">
                                          <p:val>
                                            <p:strVal val="#ppt_x"/>
                                          </p:val>
                                        </p:tav>
                                        <p:tav tm="100000">
                                          <p:val>
                                            <p:strVal val="#ppt_x"/>
                                          </p:val>
                                        </p:tav>
                                      </p:tavLst>
                                    </p:anim>
                                    <p:anim calcmode="lin" valueType="num">
                                      <p:cBhvr additive="base">
                                        <p:cTn id="312" dur="500" fill="hold"/>
                                        <p:tgtEl>
                                          <p:spTgt spid="69"/>
                                        </p:tgtEl>
                                        <p:attrNameLst>
                                          <p:attrName>ppt_y</p:attrName>
                                        </p:attrNameLst>
                                      </p:cBhvr>
                                      <p:tavLst>
                                        <p:tav tm="0">
                                          <p:val>
                                            <p:strVal val="1+#ppt_h/2"/>
                                          </p:val>
                                        </p:tav>
                                        <p:tav tm="100000">
                                          <p:val>
                                            <p:strVal val="#ppt_y"/>
                                          </p:val>
                                        </p:tav>
                                      </p:tavLst>
                                    </p:anim>
                                  </p:childTnLst>
                                </p:cTn>
                              </p:par>
                            </p:childTnLst>
                          </p:cTn>
                        </p:par>
                        <p:par>
                          <p:cTn id="313" fill="hold">
                            <p:stCondLst>
                              <p:cond delay="31000"/>
                            </p:stCondLst>
                            <p:childTnLst>
                              <p:par>
                                <p:cTn id="314" presetID="2" presetClass="entr" presetSubtype="4" fill="hold" grpId="0" nodeType="afterEffect">
                                  <p:stCondLst>
                                    <p:cond delay="0"/>
                                  </p:stCondLst>
                                  <p:childTnLst>
                                    <p:set>
                                      <p:cBhvr>
                                        <p:cTn id="315" dur="1" fill="hold">
                                          <p:stCondLst>
                                            <p:cond delay="0"/>
                                          </p:stCondLst>
                                        </p:cTn>
                                        <p:tgtEl>
                                          <p:spTgt spid="80"/>
                                        </p:tgtEl>
                                        <p:attrNameLst>
                                          <p:attrName>style.visibility</p:attrName>
                                        </p:attrNameLst>
                                      </p:cBhvr>
                                      <p:to>
                                        <p:strVal val="visible"/>
                                      </p:to>
                                    </p:set>
                                    <p:anim calcmode="lin" valueType="num">
                                      <p:cBhvr additive="base">
                                        <p:cTn id="316" dur="500" fill="hold"/>
                                        <p:tgtEl>
                                          <p:spTgt spid="80"/>
                                        </p:tgtEl>
                                        <p:attrNameLst>
                                          <p:attrName>ppt_x</p:attrName>
                                        </p:attrNameLst>
                                      </p:cBhvr>
                                      <p:tavLst>
                                        <p:tav tm="0">
                                          <p:val>
                                            <p:strVal val="#ppt_x"/>
                                          </p:val>
                                        </p:tav>
                                        <p:tav tm="100000">
                                          <p:val>
                                            <p:strVal val="#ppt_x"/>
                                          </p:val>
                                        </p:tav>
                                      </p:tavLst>
                                    </p:anim>
                                    <p:anim calcmode="lin" valueType="num">
                                      <p:cBhvr additive="base">
                                        <p:cTn id="317" dur="500" fill="hold"/>
                                        <p:tgtEl>
                                          <p:spTgt spid="80"/>
                                        </p:tgtEl>
                                        <p:attrNameLst>
                                          <p:attrName>ppt_y</p:attrName>
                                        </p:attrNameLst>
                                      </p:cBhvr>
                                      <p:tavLst>
                                        <p:tav tm="0">
                                          <p:val>
                                            <p:strVal val="1+#ppt_h/2"/>
                                          </p:val>
                                        </p:tav>
                                        <p:tav tm="100000">
                                          <p:val>
                                            <p:strVal val="#ppt_y"/>
                                          </p:val>
                                        </p:tav>
                                      </p:tavLst>
                                    </p:anim>
                                  </p:childTnLst>
                                </p:cTn>
                              </p:par>
                            </p:childTnLst>
                          </p:cTn>
                        </p:par>
                        <p:par>
                          <p:cTn id="318" fill="hold">
                            <p:stCondLst>
                              <p:cond delay="31500"/>
                            </p:stCondLst>
                            <p:childTnLst>
                              <p:par>
                                <p:cTn id="319" presetID="2" presetClass="entr" presetSubtype="4" fill="hold" grpId="0" nodeType="afterEffect">
                                  <p:stCondLst>
                                    <p:cond delay="0"/>
                                  </p:stCondLst>
                                  <p:childTnLst>
                                    <p:set>
                                      <p:cBhvr>
                                        <p:cTn id="320" dur="1" fill="hold">
                                          <p:stCondLst>
                                            <p:cond delay="0"/>
                                          </p:stCondLst>
                                        </p:cTn>
                                        <p:tgtEl>
                                          <p:spTgt spid="81"/>
                                        </p:tgtEl>
                                        <p:attrNameLst>
                                          <p:attrName>style.visibility</p:attrName>
                                        </p:attrNameLst>
                                      </p:cBhvr>
                                      <p:to>
                                        <p:strVal val="visible"/>
                                      </p:to>
                                    </p:set>
                                    <p:anim calcmode="lin" valueType="num">
                                      <p:cBhvr additive="base">
                                        <p:cTn id="321" dur="500" fill="hold"/>
                                        <p:tgtEl>
                                          <p:spTgt spid="81"/>
                                        </p:tgtEl>
                                        <p:attrNameLst>
                                          <p:attrName>ppt_x</p:attrName>
                                        </p:attrNameLst>
                                      </p:cBhvr>
                                      <p:tavLst>
                                        <p:tav tm="0">
                                          <p:val>
                                            <p:strVal val="#ppt_x"/>
                                          </p:val>
                                        </p:tav>
                                        <p:tav tm="100000">
                                          <p:val>
                                            <p:strVal val="#ppt_x"/>
                                          </p:val>
                                        </p:tav>
                                      </p:tavLst>
                                    </p:anim>
                                    <p:anim calcmode="lin" valueType="num">
                                      <p:cBhvr additive="base">
                                        <p:cTn id="322" dur="500" fill="hold"/>
                                        <p:tgtEl>
                                          <p:spTgt spid="81"/>
                                        </p:tgtEl>
                                        <p:attrNameLst>
                                          <p:attrName>ppt_y</p:attrName>
                                        </p:attrNameLst>
                                      </p:cBhvr>
                                      <p:tavLst>
                                        <p:tav tm="0">
                                          <p:val>
                                            <p:strVal val="1+#ppt_h/2"/>
                                          </p:val>
                                        </p:tav>
                                        <p:tav tm="100000">
                                          <p:val>
                                            <p:strVal val="#ppt_y"/>
                                          </p:val>
                                        </p:tav>
                                      </p:tavLst>
                                    </p:anim>
                                  </p:childTnLst>
                                </p:cTn>
                              </p:par>
                            </p:childTnLst>
                          </p:cTn>
                        </p:par>
                        <p:par>
                          <p:cTn id="323" fill="hold">
                            <p:stCondLst>
                              <p:cond delay="32000"/>
                            </p:stCondLst>
                            <p:childTnLst>
                              <p:par>
                                <p:cTn id="324" presetID="2" presetClass="entr" presetSubtype="4" fill="hold" grpId="0" nodeType="afterEffect">
                                  <p:stCondLst>
                                    <p:cond delay="0"/>
                                  </p:stCondLst>
                                  <p:childTnLst>
                                    <p:set>
                                      <p:cBhvr>
                                        <p:cTn id="325" dur="1" fill="hold">
                                          <p:stCondLst>
                                            <p:cond delay="0"/>
                                          </p:stCondLst>
                                        </p:cTn>
                                        <p:tgtEl>
                                          <p:spTgt spid="82"/>
                                        </p:tgtEl>
                                        <p:attrNameLst>
                                          <p:attrName>style.visibility</p:attrName>
                                        </p:attrNameLst>
                                      </p:cBhvr>
                                      <p:to>
                                        <p:strVal val="visible"/>
                                      </p:to>
                                    </p:set>
                                    <p:anim calcmode="lin" valueType="num">
                                      <p:cBhvr additive="base">
                                        <p:cTn id="326" dur="500" fill="hold"/>
                                        <p:tgtEl>
                                          <p:spTgt spid="82"/>
                                        </p:tgtEl>
                                        <p:attrNameLst>
                                          <p:attrName>ppt_x</p:attrName>
                                        </p:attrNameLst>
                                      </p:cBhvr>
                                      <p:tavLst>
                                        <p:tav tm="0">
                                          <p:val>
                                            <p:strVal val="#ppt_x"/>
                                          </p:val>
                                        </p:tav>
                                        <p:tav tm="100000">
                                          <p:val>
                                            <p:strVal val="#ppt_x"/>
                                          </p:val>
                                        </p:tav>
                                      </p:tavLst>
                                    </p:anim>
                                    <p:anim calcmode="lin" valueType="num">
                                      <p:cBhvr additive="base">
                                        <p:cTn id="327" dur="500" fill="hold"/>
                                        <p:tgtEl>
                                          <p:spTgt spid="82"/>
                                        </p:tgtEl>
                                        <p:attrNameLst>
                                          <p:attrName>ppt_y</p:attrName>
                                        </p:attrNameLst>
                                      </p:cBhvr>
                                      <p:tavLst>
                                        <p:tav tm="0">
                                          <p:val>
                                            <p:strVal val="1+#ppt_h/2"/>
                                          </p:val>
                                        </p:tav>
                                        <p:tav tm="100000">
                                          <p:val>
                                            <p:strVal val="#ppt_y"/>
                                          </p:val>
                                        </p:tav>
                                      </p:tavLst>
                                    </p:anim>
                                  </p:childTnLst>
                                </p:cTn>
                              </p:par>
                            </p:childTnLst>
                          </p:cTn>
                        </p:par>
                        <p:par>
                          <p:cTn id="328" fill="hold">
                            <p:stCondLst>
                              <p:cond delay="32500"/>
                            </p:stCondLst>
                            <p:childTnLst>
                              <p:par>
                                <p:cTn id="329" presetID="2" presetClass="entr" presetSubtype="4" fill="hold" grpId="0" nodeType="afterEffect">
                                  <p:stCondLst>
                                    <p:cond delay="0"/>
                                  </p:stCondLst>
                                  <p:childTnLst>
                                    <p:set>
                                      <p:cBhvr>
                                        <p:cTn id="330" dur="1" fill="hold">
                                          <p:stCondLst>
                                            <p:cond delay="0"/>
                                          </p:stCondLst>
                                        </p:cTn>
                                        <p:tgtEl>
                                          <p:spTgt spid="83"/>
                                        </p:tgtEl>
                                        <p:attrNameLst>
                                          <p:attrName>style.visibility</p:attrName>
                                        </p:attrNameLst>
                                      </p:cBhvr>
                                      <p:to>
                                        <p:strVal val="visible"/>
                                      </p:to>
                                    </p:set>
                                    <p:anim calcmode="lin" valueType="num">
                                      <p:cBhvr additive="base">
                                        <p:cTn id="331" dur="500" fill="hold"/>
                                        <p:tgtEl>
                                          <p:spTgt spid="83"/>
                                        </p:tgtEl>
                                        <p:attrNameLst>
                                          <p:attrName>ppt_x</p:attrName>
                                        </p:attrNameLst>
                                      </p:cBhvr>
                                      <p:tavLst>
                                        <p:tav tm="0">
                                          <p:val>
                                            <p:strVal val="#ppt_x"/>
                                          </p:val>
                                        </p:tav>
                                        <p:tav tm="100000">
                                          <p:val>
                                            <p:strVal val="#ppt_x"/>
                                          </p:val>
                                        </p:tav>
                                      </p:tavLst>
                                    </p:anim>
                                    <p:anim calcmode="lin" valueType="num">
                                      <p:cBhvr additive="base">
                                        <p:cTn id="332" dur="500" fill="hold"/>
                                        <p:tgtEl>
                                          <p:spTgt spid="83"/>
                                        </p:tgtEl>
                                        <p:attrNameLst>
                                          <p:attrName>ppt_y</p:attrName>
                                        </p:attrNameLst>
                                      </p:cBhvr>
                                      <p:tavLst>
                                        <p:tav tm="0">
                                          <p:val>
                                            <p:strVal val="1+#ppt_h/2"/>
                                          </p:val>
                                        </p:tav>
                                        <p:tav tm="100000">
                                          <p:val>
                                            <p:strVal val="#ppt_y"/>
                                          </p:val>
                                        </p:tav>
                                      </p:tavLst>
                                    </p:anim>
                                  </p:childTnLst>
                                </p:cTn>
                              </p:par>
                            </p:childTnLst>
                          </p:cTn>
                        </p:par>
                        <p:par>
                          <p:cTn id="333" fill="hold">
                            <p:stCondLst>
                              <p:cond delay="33000"/>
                            </p:stCondLst>
                            <p:childTnLst>
                              <p:par>
                                <p:cTn id="334" presetID="2" presetClass="entr" presetSubtype="4" fill="hold" grpId="0" nodeType="afterEffect">
                                  <p:stCondLst>
                                    <p:cond delay="0"/>
                                  </p:stCondLst>
                                  <p:childTnLst>
                                    <p:set>
                                      <p:cBhvr>
                                        <p:cTn id="335" dur="1" fill="hold">
                                          <p:stCondLst>
                                            <p:cond delay="0"/>
                                          </p:stCondLst>
                                        </p:cTn>
                                        <p:tgtEl>
                                          <p:spTgt spid="88"/>
                                        </p:tgtEl>
                                        <p:attrNameLst>
                                          <p:attrName>style.visibility</p:attrName>
                                        </p:attrNameLst>
                                      </p:cBhvr>
                                      <p:to>
                                        <p:strVal val="visible"/>
                                      </p:to>
                                    </p:set>
                                    <p:anim calcmode="lin" valueType="num">
                                      <p:cBhvr additive="base">
                                        <p:cTn id="336" dur="500" fill="hold"/>
                                        <p:tgtEl>
                                          <p:spTgt spid="88"/>
                                        </p:tgtEl>
                                        <p:attrNameLst>
                                          <p:attrName>ppt_x</p:attrName>
                                        </p:attrNameLst>
                                      </p:cBhvr>
                                      <p:tavLst>
                                        <p:tav tm="0">
                                          <p:val>
                                            <p:strVal val="#ppt_x"/>
                                          </p:val>
                                        </p:tav>
                                        <p:tav tm="100000">
                                          <p:val>
                                            <p:strVal val="#ppt_x"/>
                                          </p:val>
                                        </p:tav>
                                      </p:tavLst>
                                    </p:anim>
                                    <p:anim calcmode="lin" valueType="num">
                                      <p:cBhvr additive="base">
                                        <p:cTn id="337" dur="500" fill="hold"/>
                                        <p:tgtEl>
                                          <p:spTgt spid="88"/>
                                        </p:tgtEl>
                                        <p:attrNameLst>
                                          <p:attrName>ppt_y</p:attrName>
                                        </p:attrNameLst>
                                      </p:cBhvr>
                                      <p:tavLst>
                                        <p:tav tm="0">
                                          <p:val>
                                            <p:strVal val="1+#ppt_h/2"/>
                                          </p:val>
                                        </p:tav>
                                        <p:tav tm="100000">
                                          <p:val>
                                            <p:strVal val="#ppt_y"/>
                                          </p:val>
                                        </p:tav>
                                      </p:tavLst>
                                    </p:anim>
                                  </p:childTnLst>
                                </p:cTn>
                              </p:par>
                            </p:childTnLst>
                          </p:cTn>
                        </p:par>
                        <p:par>
                          <p:cTn id="338" fill="hold">
                            <p:stCondLst>
                              <p:cond delay="33500"/>
                            </p:stCondLst>
                            <p:childTnLst>
                              <p:par>
                                <p:cTn id="339" presetID="2" presetClass="entr" presetSubtype="4" fill="hold" grpId="0" nodeType="afterEffect">
                                  <p:stCondLst>
                                    <p:cond delay="0"/>
                                  </p:stCondLst>
                                  <p:childTnLst>
                                    <p:set>
                                      <p:cBhvr>
                                        <p:cTn id="340" dur="1" fill="hold">
                                          <p:stCondLst>
                                            <p:cond delay="0"/>
                                          </p:stCondLst>
                                        </p:cTn>
                                        <p:tgtEl>
                                          <p:spTgt spid="89"/>
                                        </p:tgtEl>
                                        <p:attrNameLst>
                                          <p:attrName>style.visibility</p:attrName>
                                        </p:attrNameLst>
                                      </p:cBhvr>
                                      <p:to>
                                        <p:strVal val="visible"/>
                                      </p:to>
                                    </p:set>
                                    <p:anim calcmode="lin" valueType="num">
                                      <p:cBhvr additive="base">
                                        <p:cTn id="341" dur="500" fill="hold"/>
                                        <p:tgtEl>
                                          <p:spTgt spid="89"/>
                                        </p:tgtEl>
                                        <p:attrNameLst>
                                          <p:attrName>ppt_x</p:attrName>
                                        </p:attrNameLst>
                                      </p:cBhvr>
                                      <p:tavLst>
                                        <p:tav tm="0">
                                          <p:val>
                                            <p:strVal val="#ppt_x"/>
                                          </p:val>
                                        </p:tav>
                                        <p:tav tm="100000">
                                          <p:val>
                                            <p:strVal val="#ppt_x"/>
                                          </p:val>
                                        </p:tav>
                                      </p:tavLst>
                                    </p:anim>
                                    <p:anim calcmode="lin" valueType="num">
                                      <p:cBhvr additive="base">
                                        <p:cTn id="342" dur="500" fill="hold"/>
                                        <p:tgtEl>
                                          <p:spTgt spid="89"/>
                                        </p:tgtEl>
                                        <p:attrNameLst>
                                          <p:attrName>ppt_y</p:attrName>
                                        </p:attrNameLst>
                                      </p:cBhvr>
                                      <p:tavLst>
                                        <p:tav tm="0">
                                          <p:val>
                                            <p:strVal val="1+#ppt_h/2"/>
                                          </p:val>
                                        </p:tav>
                                        <p:tav tm="100000">
                                          <p:val>
                                            <p:strVal val="#ppt_y"/>
                                          </p:val>
                                        </p:tav>
                                      </p:tavLst>
                                    </p:anim>
                                  </p:childTnLst>
                                </p:cTn>
                              </p:par>
                            </p:childTnLst>
                          </p:cTn>
                        </p:par>
                        <p:par>
                          <p:cTn id="343" fill="hold">
                            <p:stCondLst>
                              <p:cond delay="34000"/>
                            </p:stCondLst>
                            <p:childTnLst>
                              <p:par>
                                <p:cTn id="344" presetID="2" presetClass="entr" presetSubtype="4" fill="hold" grpId="0" nodeType="afterEffect">
                                  <p:stCondLst>
                                    <p:cond delay="0"/>
                                  </p:stCondLst>
                                  <p:childTnLst>
                                    <p:set>
                                      <p:cBhvr>
                                        <p:cTn id="345" dur="1" fill="hold">
                                          <p:stCondLst>
                                            <p:cond delay="0"/>
                                          </p:stCondLst>
                                        </p:cTn>
                                        <p:tgtEl>
                                          <p:spTgt spid="84"/>
                                        </p:tgtEl>
                                        <p:attrNameLst>
                                          <p:attrName>style.visibility</p:attrName>
                                        </p:attrNameLst>
                                      </p:cBhvr>
                                      <p:to>
                                        <p:strVal val="visible"/>
                                      </p:to>
                                    </p:set>
                                    <p:anim calcmode="lin" valueType="num">
                                      <p:cBhvr additive="base">
                                        <p:cTn id="346" dur="500" fill="hold"/>
                                        <p:tgtEl>
                                          <p:spTgt spid="84"/>
                                        </p:tgtEl>
                                        <p:attrNameLst>
                                          <p:attrName>ppt_x</p:attrName>
                                        </p:attrNameLst>
                                      </p:cBhvr>
                                      <p:tavLst>
                                        <p:tav tm="0">
                                          <p:val>
                                            <p:strVal val="#ppt_x"/>
                                          </p:val>
                                        </p:tav>
                                        <p:tav tm="100000">
                                          <p:val>
                                            <p:strVal val="#ppt_x"/>
                                          </p:val>
                                        </p:tav>
                                      </p:tavLst>
                                    </p:anim>
                                    <p:anim calcmode="lin" valueType="num">
                                      <p:cBhvr additive="base">
                                        <p:cTn id="347" dur="500" fill="hold"/>
                                        <p:tgtEl>
                                          <p:spTgt spid="84"/>
                                        </p:tgtEl>
                                        <p:attrNameLst>
                                          <p:attrName>ppt_y</p:attrName>
                                        </p:attrNameLst>
                                      </p:cBhvr>
                                      <p:tavLst>
                                        <p:tav tm="0">
                                          <p:val>
                                            <p:strVal val="1+#ppt_h/2"/>
                                          </p:val>
                                        </p:tav>
                                        <p:tav tm="100000">
                                          <p:val>
                                            <p:strVal val="#ppt_y"/>
                                          </p:val>
                                        </p:tav>
                                      </p:tavLst>
                                    </p:anim>
                                  </p:childTnLst>
                                </p:cTn>
                              </p:par>
                            </p:childTnLst>
                          </p:cTn>
                        </p:par>
                        <p:par>
                          <p:cTn id="348" fill="hold">
                            <p:stCondLst>
                              <p:cond delay="34500"/>
                            </p:stCondLst>
                            <p:childTnLst>
                              <p:par>
                                <p:cTn id="349" presetID="2" presetClass="entr" presetSubtype="4" fill="hold" grpId="0" nodeType="afterEffect">
                                  <p:stCondLst>
                                    <p:cond delay="0"/>
                                  </p:stCondLst>
                                  <p:childTnLst>
                                    <p:set>
                                      <p:cBhvr>
                                        <p:cTn id="350" dur="1" fill="hold">
                                          <p:stCondLst>
                                            <p:cond delay="0"/>
                                          </p:stCondLst>
                                        </p:cTn>
                                        <p:tgtEl>
                                          <p:spTgt spid="85"/>
                                        </p:tgtEl>
                                        <p:attrNameLst>
                                          <p:attrName>style.visibility</p:attrName>
                                        </p:attrNameLst>
                                      </p:cBhvr>
                                      <p:to>
                                        <p:strVal val="visible"/>
                                      </p:to>
                                    </p:set>
                                    <p:anim calcmode="lin" valueType="num">
                                      <p:cBhvr additive="base">
                                        <p:cTn id="351" dur="500" fill="hold"/>
                                        <p:tgtEl>
                                          <p:spTgt spid="85"/>
                                        </p:tgtEl>
                                        <p:attrNameLst>
                                          <p:attrName>ppt_x</p:attrName>
                                        </p:attrNameLst>
                                      </p:cBhvr>
                                      <p:tavLst>
                                        <p:tav tm="0">
                                          <p:val>
                                            <p:strVal val="#ppt_x"/>
                                          </p:val>
                                        </p:tav>
                                        <p:tav tm="100000">
                                          <p:val>
                                            <p:strVal val="#ppt_x"/>
                                          </p:val>
                                        </p:tav>
                                      </p:tavLst>
                                    </p:anim>
                                    <p:anim calcmode="lin" valueType="num">
                                      <p:cBhvr additive="base">
                                        <p:cTn id="352" dur="500" fill="hold"/>
                                        <p:tgtEl>
                                          <p:spTgt spid="85"/>
                                        </p:tgtEl>
                                        <p:attrNameLst>
                                          <p:attrName>ppt_y</p:attrName>
                                        </p:attrNameLst>
                                      </p:cBhvr>
                                      <p:tavLst>
                                        <p:tav tm="0">
                                          <p:val>
                                            <p:strVal val="1+#ppt_h/2"/>
                                          </p:val>
                                        </p:tav>
                                        <p:tav tm="100000">
                                          <p:val>
                                            <p:strVal val="#ppt_y"/>
                                          </p:val>
                                        </p:tav>
                                      </p:tavLst>
                                    </p:anim>
                                  </p:childTnLst>
                                </p:cTn>
                              </p:par>
                            </p:childTnLst>
                          </p:cTn>
                        </p:par>
                        <p:par>
                          <p:cTn id="353" fill="hold">
                            <p:stCondLst>
                              <p:cond delay="35000"/>
                            </p:stCondLst>
                            <p:childTnLst>
                              <p:par>
                                <p:cTn id="354" presetID="2" presetClass="entr" presetSubtype="4" fill="hold" grpId="0" nodeType="afterEffect">
                                  <p:stCondLst>
                                    <p:cond delay="0"/>
                                  </p:stCondLst>
                                  <p:childTnLst>
                                    <p:set>
                                      <p:cBhvr>
                                        <p:cTn id="355" dur="1" fill="hold">
                                          <p:stCondLst>
                                            <p:cond delay="0"/>
                                          </p:stCondLst>
                                        </p:cTn>
                                        <p:tgtEl>
                                          <p:spTgt spid="86"/>
                                        </p:tgtEl>
                                        <p:attrNameLst>
                                          <p:attrName>style.visibility</p:attrName>
                                        </p:attrNameLst>
                                      </p:cBhvr>
                                      <p:to>
                                        <p:strVal val="visible"/>
                                      </p:to>
                                    </p:set>
                                    <p:anim calcmode="lin" valueType="num">
                                      <p:cBhvr additive="base">
                                        <p:cTn id="356" dur="500" fill="hold"/>
                                        <p:tgtEl>
                                          <p:spTgt spid="86"/>
                                        </p:tgtEl>
                                        <p:attrNameLst>
                                          <p:attrName>ppt_x</p:attrName>
                                        </p:attrNameLst>
                                      </p:cBhvr>
                                      <p:tavLst>
                                        <p:tav tm="0">
                                          <p:val>
                                            <p:strVal val="#ppt_x"/>
                                          </p:val>
                                        </p:tav>
                                        <p:tav tm="100000">
                                          <p:val>
                                            <p:strVal val="#ppt_x"/>
                                          </p:val>
                                        </p:tav>
                                      </p:tavLst>
                                    </p:anim>
                                    <p:anim calcmode="lin" valueType="num">
                                      <p:cBhvr additive="base">
                                        <p:cTn id="357" dur="500" fill="hold"/>
                                        <p:tgtEl>
                                          <p:spTgt spid="86"/>
                                        </p:tgtEl>
                                        <p:attrNameLst>
                                          <p:attrName>ppt_y</p:attrName>
                                        </p:attrNameLst>
                                      </p:cBhvr>
                                      <p:tavLst>
                                        <p:tav tm="0">
                                          <p:val>
                                            <p:strVal val="1+#ppt_h/2"/>
                                          </p:val>
                                        </p:tav>
                                        <p:tav tm="100000">
                                          <p:val>
                                            <p:strVal val="#ppt_y"/>
                                          </p:val>
                                        </p:tav>
                                      </p:tavLst>
                                    </p:anim>
                                  </p:childTnLst>
                                </p:cTn>
                              </p:par>
                            </p:childTnLst>
                          </p:cTn>
                        </p:par>
                        <p:par>
                          <p:cTn id="358" fill="hold">
                            <p:stCondLst>
                              <p:cond delay="35500"/>
                            </p:stCondLst>
                            <p:childTnLst>
                              <p:par>
                                <p:cTn id="359" presetID="2" presetClass="entr" presetSubtype="4" fill="hold" grpId="0" nodeType="afterEffect">
                                  <p:stCondLst>
                                    <p:cond delay="0"/>
                                  </p:stCondLst>
                                  <p:childTnLst>
                                    <p:set>
                                      <p:cBhvr>
                                        <p:cTn id="360" dur="1" fill="hold">
                                          <p:stCondLst>
                                            <p:cond delay="0"/>
                                          </p:stCondLst>
                                        </p:cTn>
                                        <p:tgtEl>
                                          <p:spTgt spid="87"/>
                                        </p:tgtEl>
                                        <p:attrNameLst>
                                          <p:attrName>style.visibility</p:attrName>
                                        </p:attrNameLst>
                                      </p:cBhvr>
                                      <p:to>
                                        <p:strVal val="visible"/>
                                      </p:to>
                                    </p:set>
                                    <p:anim calcmode="lin" valueType="num">
                                      <p:cBhvr additive="base">
                                        <p:cTn id="361" dur="500" fill="hold"/>
                                        <p:tgtEl>
                                          <p:spTgt spid="87"/>
                                        </p:tgtEl>
                                        <p:attrNameLst>
                                          <p:attrName>ppt_x</p:attrName>
                                        </p:attrNameLst>
                                      </p:cBhvr>
                                      <p:tavLst>
                                        <p:tav tm="0">
                                          <p:val>
                                            <p:strVal val="#ppt_x"/>
                                          </p:val>
                                        </p:tav>
                                        <p:tav tm="100000">
                                          <p:val>
                                            <p:strVal val="#ppt_x"/>
                                          </p:val>
                                        </p:tav>
                                      </p:tavLst>
                                    </p:anim>
                                    <p:anim calcmode="lin" valueType="num">
                                      <p:cBhvr additive="base">
                                        <p:cTn id="362" dur="500" fill="hold"/>
                                        <p:tgtEl>
                                          <p:spTgt spid="87"/>
                                        </p:tgtEl>
                                        <p:attrNameLst>
                                          <p:attrName>ppt_y</p:attrName>
                                        </p:attrNameLst>
                                      </p:cBhvr>
                                      <p:tavLst>
                                        <p:tav tm="0">
                                          <p:val>
                                            <p:strVal val="1+#ppt_h/2"/>
                                          </p:val>
                                        </p:tav>
                                        <p:tav tm="100000">
                                          <p:val>
                                            <p:strVal val="#ppt_y"/>
                                          </p:val>
                                        </p:tav>
                                      </p:tavLst>
                                    </p:anim>
                                  </p:childTnLst>
                                </p:cTn>
                              </p:par>
                            </p:childTnLst>
                          </p:cTn>
                        </p:par>
                        <p:par>
                          <p:cTn id="363" fill="hold">
                            <p:stCondLst>
                              <p:cond delay="36000"/>
                            </p:stCondLst>
                            <p:childTnLst>
                              <p:par>
                                <p:cTn id="364" presetID="2" presetClass="entr" presetSubtype="4" fill="hold" grpId="0" nodeType="afterEffect">
                                  <p:stCondLst>
                                    <p:cond delay="0"/>
                                  </p:stCondLst>
                                  <p:childTnLst>
                                    <p:set>
                                      <p:cBhvr>
                                        <p:cTn id="365" dur="1" fill="hold">
                                          <p:stCondLst>
                                            <p:cond delay="0"/>
                                          </p:stCondLst>
                                        </p:cTn>
                                        <p:tgtEl>
                                          <p:spTgt spid="90"/>
                                        </p:tgtEl>
                                        <p:attrNameLst>
                                          <p:attrName>style.visibility</p:attrName>
                                        </p:attrNameLst>
                                      </p:cBhvr>
                                      <p:to>
                                        <p:strVal val="visible"/>
                                      </p:to>
                                    </p:set>
                                    <p:anim calcmode="lin" valueType="num">
                                      <p:cBhvr additive="base">
                                        <p:cTn id="366" dur="500" fill="hold"/>
                                        <p:tgtEl>
                                          <p:spTgt spid="90"/>
                                        </p:tgtEl>
                                        <p:attrNameLst>
                                          <p:attrName>ppt_x</p:attrName>
                                        </p:attrNameLst>
                                      </p:cBhvr>
                                      <p:tavLst>
                                        <p:tav tm="0">
                                          <p:val>
                                            <p:strVal val="#ppt_x"/>
                                          </p:val>
                                        </p:tav>
                                        <p:tav tm="100000">
                                          <p:val>
                                            <p:strVal val="#ppt_x"/>
                                          </p:val>
                                        </p:tav>
                                      </p:tavLst>
                                    </p:anim>
                                    <p:anim calcmode="lin" valueType="num">
                                      <p:cBhvr additive="base">
                                        <p:cTn id="367" dur="500" fill="hold"/>
                                        <p:tgtEl>
                                          <p:spTgt spid="90"/>
                                        </p:tgtEl>
                                        <p:attrNameLst>
                                          <p:attrName>ppt_y</p:attrName>
                                        </p:attrNameLst>
                                      </p:cBhvr>
                                      <p:tavLst>
                                        <p:tav tm="0">
                                          <p:val>
                                            <p:strVal val="1+#ppt_h/2"/>
                                          </p:val>
                                        </p:tav>
                                        <p:tav tm="100000">
                                          <p:val>
                                            <p:strVal val="#ppt_y"/>
                                          </p:val>
                                        </p:tav>
                                      </p:tavLst>
                                    </p:anim>
                                  </p:childTnLst>
                                </p:cTn>
                              </p:par>
                            </p:childTnLst>
                          </p:cTn>
                        </p:par>
                        <p:par>
                          <p:cTn id="368" fill="hold">
                            <p:stCondLst>
                              <p:cond delay="36500"/>
                            </p:stCondLst>
                            <p:childTnLst>
                              <p:par>
                                <p:cTn id="369" presetID="2" presetClass="entr" presetSubtype="4" fill="hold" grpId="0" nodeType="afterEffect">
                                  <p:stCondLst>
                                    <p:cond delay="0"/>
                                  </p:stCondLst>
                                  <p:childTnLst>
                                    <p:set>
                                      <p:cBhvr>
                                        <p:cTn id="370" dur="1" fill="hold">
                                          <p:stCondLst>
                                            <p:cond delay="0"/>
                                          </p:stCondLst>
                                        </p:cTn>
                                        <p:tgtEl>
                                          <p:spTgt spid="91"/>
                                        </p:tgtEl>
                                        <p:attrNameLst>
                                          <p:attrName>style.visibility</p:attrName>
                                        </p:attrNameLst>
                                      </p:cBhvr>
                                      <p:to>
                                        <p:strVal val="visible"/>
                                      </p:to>
                                    </p:set>
                                    <p:anim calcmode="lin" valueType="num">
                                      <p:cBhvr additive="base">
                                        <p:cTn id="371" dur="500" fill="hold"/>
                                        <p:tgtEl>
                                          <p:spTgt spid="91"/>
                                        </p:tgtEl>
                                        <p:attrNameLst>
                                          <p:attrName>ppt_x</p:attrName>
                                        </p:attrNameLst>
                                      </p:cBhvr>
                                      <p:tavLst>
                                        <p:tav tm="0">
                                          <p:val>
                                            <p:strVal val="#ppt_x"/>
                                          </p:val>
                                        </p:tav>
                                        <p:tav tm="100000">
                                          <p:val>
                                            <p:strVal val="#ppt_x"/>
                                          </p:val>
                                        </p:tav>
                                      </p:tavLst>
                                    </p:anim>
                                    <p:anim calcmode="lin" valueType="num">
                                      <p:cBhvr additive="base">
                                        <p:cTn id="372"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p:bldP spid="10" grpId="0"/>
      <p:bldP spid="11" grpId="0" animBg="1"/>
      <p:bldP spid="12" grpId="0"/>
      <p:bldP spid="28" grpId="0" animBg="1"/>
      <p:bldP spid="29" grpId="0"/>
      <p:bldP spid="13" grpId="0" animBg="1"/>
      <p:bldP spid="14" grpId="0"/>
      <p:bldP spid="15" grpId="0" animBg="1"/>
      <p:bldP spid="16" grpId="0"/>
      <p:bldP spid="30" grpId="0" animBg="1"/>
      <p:bldP spid="31" grpId="0"/>
      <p:bldP spid="17" grpId="0" animBg="1"/>
      <p:bldP spid="18" grpId="0"/>
      <p:bldP spid="19" grpId="0" animBg="1"/>
      <p:bldP spid="20" grpId="0"/>
      <p:bldP spid="42" grpId="0" animBg="1"/>
      <p:bldP spid="43" grpId="0"/>
      <p:bldP spid="21" grpId="0" animBg="1"/>
      <p:bldP spid="22" grpId="0"/>
      <p:bldP spid="32" grpId="0" animBg="1"/>
      <p:bldP spid="33" grpId="0"/>
      <p:bldP spid="44" grpId="0" animBg="1"/>
      <p:bldP spid="45" grpId="0"/>
      <p:bldP spid="34" grpId="0" animBg="1"/>
      <p:bldP spid="35" grpId="0"/>
      <p:bldP spid="36" grpId="0" animBg="1"/>
      <p:bldP spid="37" grpId="0"/>
      <p:bldP spid="46" grpId="0" animBg="1"/>
      <p:bldP spid="47" grpId="0"/>
      <p:bldP spid="38" grpId="0" animBg="1"/>
      <p:bldP spid="39" grpId="0"/>
      <p:bldP spid="40" grpId="0" animBg="1"/>
      <p:bldP spid="41" grpId="0"/>
      <p:bldP spid="48" grpId="0" animBg="1"/>
      <p:bldP spid="49" grpId="0"/>
      <p:bldP spid="24" grpId="0" animBg="1"/>
      <p:bldP spid="25" grpId="0"/>
      <p:bldP spid="26" grpId="0" animBg="1"/>
      <p:bldP spid="27" grpId="0"/>
      <p:bldP spid="50" grpId="0" animBg="1"/>
      <p:bldP spid="51" grpId="0"/>
      <p:bldP spid="52" grpId="0" animBg="1"/>
      <p:bldP spid="53" grpId="0"/>
      <p:bldP spid="54" grpId="0" animBg="1"/>
      <p:bldP spid="55" grpId="0"/>
      <p:bldP spid="64" grpId="0" animBg="1"/>
      <p:bldP spid="65" grpId="0"/>
      <p:bldP spid="56" grpId="0" animBg="1"/>
      <p:bldP spid="57" grpId="0"/>
      <p:bldP spid="58" grpId="0" animBg="1"/>
      <p:bldP spid="59" grpId="0"/>
      <p:bldP spid="66" grpId="0" animBg="1"/>
      <p:bldP spid="67" grpId="0"/>
      <p:bldP spid="60" grpId="0" animBg="1"/>
      <p:bldP spid="61" grpId="0"/>
      <p:bldP spid="62" grpId="0" animBg="1"/>
      <p:bldP spid="63" grpId="0"/>
      <p:bldP spid="68" grpId="0" animBg="1"/>
      <p:bldP spid="69" grpId="0"/>
      <p:bldP spid="80" grpId="0" animBg="1"/>
      <p:bldP spid="81" grpId="0"/>
      <p:bldP spid="82" grpId="0" animBg="1"/>
      <p:bldP spid="83" grpId="0"/>
      <p:bldP spid="88" grpId="0" animBg="1"/>
      <p:bldP spid="89" grpId="0"/>
      <p:bldP spid="84" grpId="0" animBg="1"/>
      <p:bldP spid="85" grpId="0"/>
      <p:bldP spid="86" grpId="0" animBg="1"/>
      <p:bldP spid="87" grpId="0"/>
      <p:bldP spid="90" grpId="0" animBg="1"/>
      <p:bldP spid="9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34310" y="2297430"/>
            <a:ext cx="3469005" cy="539750"/>
            <a:chOff x="4717143" y="762772"/>
            <a:chExt cx="5760000" cy="720000"/>
          </a:xfrm>
        </p:grpSpPr>
        <p:sp>
          <p:nvSpPr>
            <p:cNvPr id="7" name="圆角矩形 6"/>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文本框 7"/>
            <p:cNvSpPr txBox="1"/>
            <p:nvPr/>
          </p:nvSpPr>
          <p:spPr>
            <a:xfrm>
              <a:off x="5007094" y="827148"/>
              <a:ext cx="1187216" cy="614118"/>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04</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9" name="文本框 8"/>
            <p:cNvSpPr txBox="1"/>
            <p:nvPr/>
          </p:nvSpPr>
          <p:spPr>
            <a:xfrm>
              <a:off x="6193270" y="822066"/>
              <a:ext cx="3149390" cy="614118"/>
            </a:xfrm>
            <a:prstGeom prst="rect">
              <a:avLst/>
            </a:prstGeom>
            <a:noFill/>
          </p:spPr>
          <p:txBody>
            <a:bodyPr wrap="square" rtlCol="0">
              <a:spAutoFit/>
            </a:bodyPr>
            <a:lstStyle/>
            <a:p>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F</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unction</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878840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Broadcast teaching of the whole scene</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1" name="图片 10" descr="C:\Users\Arvin\Desktop\未命名_副本.png未命名_副本"/>
          <p:cNvPicPr>
            <a:picLocks noChangeAspect="1"/>
          </p:cNvPicPr>
          <p:nvPr/>
        </p:nvPicPr>
        <p:blipFill>
          <a:blip r:embed="rId1"/>
          <a:srcRect/>
          <a:stretch>
            <a:fillRect/>
          </a:stretch>
        </p:blipFill>
        <p:spPr>
          <a:xfrm>
            <a:off x="617855" y="1310005"/>
            <a:ext cx="3586480" cy="2455545"/>
          </a:xfrm>
          <a:prstGeom prst="rect">
            <a:avLst/>
          </a:prstGeom>
        </p:spPr>
      </p:pic>
      <p:sp>
        <p:nvSpPr>
          <p:cNvPr id="2" name="矩形 1"/>
          <p:cNvSpPr/>
          <p:nvPr/>
        </p:nvSpPr>
        <p:spPr>
          <a:xfrm>
            <a:off x="5186680" y="1188720"/>
            <a:ext cx="3392170" cy="2698115"/>
          </a:xfrm>
          <a:prstGeom prst="rect">
            <a:avLst/>
          </a:prstGeom>
          <a:solidFill>
            <a:srgbClr val="C0000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p>
            <a:pPr algn="ctr"/>
            <a:endParaRPr lang="zh-CN" altLang="en-US" sz="1200">
              <a:latin typeface="华文中宋" panose="02010600040101010101" charset="-122"/>
              <a:ea typeface="华文中宋" panose="02010600040101010101" charset="-122"/>
            </a:endParaRPr>
          </a:p>
        </p:txBody>
      </p:sp>
      <p:sp>
        <p:nvSpPr>
          <p:cNvPr id="14" name="MH_Text_1"/>
          <p:cNvSpPr txBox="1">
            <a:spLocks noChangeArrowheads="1"/>
          </p:cNvSpPr>
          <p:nvPr>
            <p:custDataLst>
              <p:tags r:id="rId2"/>
            </p:custDataLst>
          </p:nvPr>
        </p:nvSpPr>
        <p:spPr bwMode="auto">
          <a:xfrm>
            <a:off x="5367020" y="1423035"/>
            <a:ext cx="3058160" cy="22809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lnSpc>
                <a:spcPct val="130000"/>
              </a:lnSpc>
              <a:spcAft>
                <a:spcPts val="500"/>
              </a:spcAft>
            </a:pPr>
            <a:r>
              <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rPr>
              <a:t>1. Support high-definition, smooth and delay free screen broadcast teaching and high-quality synchronous voice broadcast teaching</a:t>
            </a:r>
            <a:endPar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endParaRPr>
          </a:p>
          <a:p>
            <a:pPr eaLnBrk="1" hangingPunct="1">
              <a:lnSpc>
                <a:spcPct val="130000"/>
              </a:lnSpc>
              <a:spcAft>
                <a:spcPts val="500"/>
              </a:spcAft>
            </a:pPr>
            <a:r>
              <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rPr>
              <a:t>2. support the electronic whiteboard function so that teachers and students can share the same picture and complete key learning guidance together</a:t>
            </a:r>
            <a:endPar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endParaRPr>
          </a:p>
          <a:p>
            <a:pPr eaLnBrk="1" hangingPunct="1">
              <a:lnSpc>
                <a:spcPct val="130000"/>
              </a:lnSpc>
              <a:spcAft>
                <a:spcPts val="500"/>
              </a:spcAft>
            </a:pPr>
            <a:r>
              <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rPr>
              <a:t>3. Support 1080p high-quality network cinema, support various teaching video formats, video broadcasting teaching</a:t>
            </a:r>
            <a:endPar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endParaRPr>
          </a:p>
          <a:p>
            <a:pPr eaLnBrk="1" hangingPunct="1">
              <a:lnSpc>
                <a:spcPct val="130000"/>
              </a:lnSpc>
              <a:spcAft>
                <a:spcPts val="500"/>
              </a:spcAft>
            </a:pPr>
            <a:r>
              <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rPr>
              <a:t>4. Support web broadcast teaching</a:t>
            </a:r>
            <a:endPar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8426873"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Comprehensive teaching evaluation</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0" name="组合 9"/>
          <p:cNvGrpSpPr/>
          <p:nvPr/>
        </p:nvGrpSpPr>
        <p:grpSpPr>
          <a:xfrm>
            <a:off x="636933" y="1209025"/>
            <a:ext cx="3586489" cy="3427089"/>
            <a:chOff x="611560" y="1366732"/>
            <a:chExt cx="3587596" cy="3428146"/>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2" name="MH_Picture_3"/>
            <p:cNvSpPr/>
            <p:nvPr>
              <p:custDataLst>
                <p:tags r:id="rId2"/>
              </p:custDataLst>
            </p:nvPr>
          </p:nvSpPr>
          <p:spPr>
            <a:xfrm>
              <a:off x="746051" y="1496013"/>
              <a:ext cx="3204000" cy="1946273"/>
            </a:xfrm>
            <a:prstGeom prst="rect">
              <a:avLst/>
            </a:prstGeom>
            <a:blipFill dpi="0" rotWithShape="1">
              <a:blip r:embed="rId3"/>
              <a:srcRect/>
              <a:stretch>
                <a:fillRect/>
              </a:stretch>
            </a:blipFill>
            <a:ln w="25400" cap="flat" cmpd="sng" algn="ctr">
              <a:noFill/>
              <a:prstDash val="solid"/>
            </a:ln>
            <a:effectLst/>
          </p:spPr>
          <p:txBody>
            <a:bodyPr anchor="ctr"/>
            <a:lstStyle/>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
        <p:nvSpPr>
          <p:cNvPr id="2" name="矩形 1"/>
          <p:cNvSpPr/>
          <p:nvPr/>
        </p:nvSpPr>
        <p:spPr>
          <a:xfrm>
            <a:off x="4928235" y="1007745"/>
            <a:ext cx="3357880" cy="3669030"/>
          </a:xfrm>
          <a:prstGeom prst="rect">
            <a:avLst/>
          </a:prstGeom>
          <a:solidFill>
            <a:srgbClr val="C0000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a typeface="张海山锐谐体" panose="02000000000000000000" pitchFamily="2" charset="-122"/>
            </a:endParaRPr>
          </a:p>
        </p:txBody>
      </p:sp>
      <p:sp>
        <p:nvSpPr>
          <p:cNvPr id="27657" name="文本框 10"/>
          <p:cNvSpPr txBox="1">
            <a:spLocks noChangeArrowheads="1"/>
          </p:cNvSpPr>
          <p:nvPr/>
        </p:nvSpPr>
        <p:spPr bwMode="auto">
          <a:xfrm>
            <a:off x="4946650" y="1074420"/>
            <a:ext cx="2618105" cy="22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sz="900" b="1" dirty="0">
                <a:solidFill>
                  <a:schemeClr val="bg1"/>
                </a:solidFill>
                <a:latin typeface="华文中宋" panose="02010600040101010101" charset="-122"/>
                <a:ea typeface="华文中宋" panose="02010600040101010101" charset="-122"/>
              </a:rPr>
              <a:t>Test paper editing / distribution</a:t>
            </a:r>
            <a:endParaRPr sz="900" b="1" dirty="0">
              <a:solidFill>
                <a:schemeClr val="bg1"/>
              </a:solidFill>
              <a:latin typeface="华文中宋" panose="02010600040101010101" charset="-122"/>
              <a:ea typeface="华文中宋" panose="02010600040101010101" charset="-122"/>
            </a:endParaRPr>
          </a:p>
        </p:txBody>
      </p:sp>
      <p:sp>
        <p:nvSpPr>
          <p:cNvPr id="27658" name="矩形 11"/>
          <p:cNvSpPr>
            <a:spLocks noChangeArrowheads="1"/>
          </p:cNvSpPr>
          <p:nvPr/>
        </p:nvSpPr>
        <p:spPr bwMode="auto">
          <a:xfrm>
            <a:off x="4947285" y="1231265"/>
            <a:ext cx="33578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sz="900" dirty="0">
                <a:solidFill>
                  <a:schemeClr val="bg1"/>
                </a:solidFill>
                <a:latin typeface="华文中宋" panose="02010600040101010101" charset="-122"/>
                <a:ea typeface="华文中宋" panose="02010600040101010101" charset="-122"/>
              </a:rPr>
              <a:t>The teacher can edit the examination paper online or offline, and the examination paper supports multiple types of examination questions (single choice / multiple choice / judgment / Q &amp;amp; A)</a:t>
            </a:r>
            <a:endParaRPr sz="900" dirty="0">
              <a:solidFill>
                <a:schemeClr val="bg1"/>
              </a:solidFill>
              <a:latin typeface="华文中宋" panose="02010600040101010101" charset="-122"/>
              <a:ea typeface="华文中宋" panose="02010600040101010101" charset="-122"/>
            </a:endParaRPr>
          </a:p>
        </p:txBody>
      </p:sp>
      <p:sp>
        <p:nvSpPr>
          <p:cNvPr id="27659" name="文本框 12"/>
          <p:cNvSpPr txBox="1">
            <a:spLocks noChangeArrowheads="1"/>
          </p:cNvSpPr>
          <p:nvPr/>
        </p:nvSpPr>
        <p:spPr bwMode="auto">
          <a:xfrm>
            <a:off x="4946650" y="2002790"/>
            <a:ext cx="2405380" cy="22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sz="900" b="1" dirty="0">
                <a:solidFill>
                  <a:schemeClr val="bg1"/>
                </a:solidFill>
                <a:latin typeface="华文中宋" panose="02010600040101010101" charset="-122"/>
                <a:ea typeface="华文中宋" panose="02010600040101010101" charset="-122"/>
              </a:rPr>
              <a:t>Paper collection / marking</a:t>
            </a:r>
            <a:endParaRPr sz="900" b="1" dirty="0">
              <a:solidFill>
                <a:schemeClr val="bg1"/>
              </a:solidFill>
              <a:latin typeface="华文中宋" panose="02010600040101010101" charset="-122"/>
              <a:ea typeface="华文中宋" panose="02010600040101010101" charset="-122"/>
            </a:endParaRPr>
          </a:p>
        </p:txBody>
      </p:sp>
      <p:sp>
        <p:nvSpPr>
          <p:cNvPr id="27660" name="矩形 13"/>
          <p:cNvSpPr>
            <a:spLocks noChangeArrowheads="1"/>
          </p:cNvSpPr>
          <p:nvPr/>
        </p:nvSpPr>
        <p:spPr bwMode="auto">
          <a:xfrm>
            <a:off x="4947285" y="2152650"/>
            <a:ext cx="3357245" cy="50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900" dirty="0">
                <a:solidFill>
                  <a:schemeClr val="bg1"/>
                </a:solidFill>
                <a:latin typeface="华文中宋" panose="02010600040101010101" charset="-122"/>
                <a:ea typeface="华文中宋" panose="02010600040101010101" charset="-122"/>
              </a:rPr>
              <a:t>The teacher can automatically collect each student's test paper in batches, and at the same time distribute the answers to the students to complete the marking</a:t>
            </a:r>
            <a:endParaRPr lang="zh-CN" altLang="en-US" sz="900" dirty="0">
              <a:solidFill>
                <a:schemeClr val="bg1"/>
              </a:solidFill>
              <a:latin typeface="华文中宋" panose="02010600040101010101" charset="-122"/>
              <a:ea typeface="华文中宋" panose="02010600040101010101" charset="-122"/>
            </a:endParaRPr>
          </a:p>
        </p:txBody>
      </p:sp>
      <p:sp>
        <p:nvSpPr>
          <p:cNvPr id="24" name="文本框 12"/>
          <p:cNvSpPr txBox="1">
            <a:spLocks noChangeArrowheads="1"/>
          </p:cNvSpPr>
          <p:nvPr/>
        </p:nvSpPr>
        <p:spPr bwMode="auto">
          <a:xfrm>
            <a:off x="4940300" y="2751455"/>
            <a:ext cx="2367280" cy="22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sz="900" b="1" dirty="0">
                <a:solidFill>
                  <a:schemeClr val="bg1"/>
                </a:solidFill>
                <a:latin typeface="华文中宋" panose="02010600040101010101" charset="-122"/>
                <a:ea typeface="华文中宋" panose="02010600040101010101" charset="-122"/>
                <a:cs typeface="华文中宋" panose="02010600040101010101" charset="-122"/>
              </a:rPr>
              <a:t>Performance statistics / analysis</a:t>
            </a:r>
            <a:endParaRPr sz="900" b="1" dirty="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25" name="矩形 13"/>
          <p:cNvSpPr>
            <a:spLocks noChangeArrowheads="1"/>
          </p:cNvSpPr>
          <p:nvPr/>
        </p:nvSpPr>
        <p:spPr bwMode="auto">
          <a:xfrm>
            <a:off x="4946650" y="2911475"/>
            <a:ext cx="333883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00" dirty="0">
                <a:solidFill>
                  <a:schemeClr val="bg1"/>
                </a:solidFill>
                <a:latin typeface="张海山锐谐体" panose="02000000000000000000" pitchFamily="2" charset="-122"/>
                <a:ea typeface="张海山锐谐体" panose="02000000000000000000" pitchFamily="2" charset="-122"/>
              </a:rPr>
              <a:t>When the teacher receives the examination paper, he can automatically mark the paper, at the same time, he can count and analyze the examination results, so that the teacher can master the examination situation of each student</a:t>
            </a:r>
            <a:endParaRPr lang="zh-CN" altLang="en-US" sz="1000" dirty="0">
              <a:solidFill>
                <a:schemeClr val="bg1"/>
              </a:solidFill>
              <a:latin typeface="张海山锐谐体" panose="02000000000000000000" pitchFamily="2" charset="-122"/>
              <a:ea typeface="张海山锐谐体" panose="02000000000000000000" pitchFamily="2" charset="-122"/>
            </a:endParaRPr>
          </a:p>
        </p:txBody>
      </p:sp>
      <p:sp>
        <p:nvSpPr>
          <p:cNvPr id="3" name="文本框 12"/>
          <p:cNvSpPr txBox="1">
            <a:spLocks noChangeArrowheads="1"/>
          </p:cNvSpPr>
          <p:nvPr/>
        </p:nvSpPr>
        <p:spPr bwMode="auto">
          <a:xfrm>
            <a:off x="4923790" y="3815080"/>
            <a:ext cx="2367280" cy="22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sz="900" b="1" dirty="0">
                <a:solidFill>
                  <a:schemeClr val="bg1"/>
                </a:solidFill>
                <a:latin typeface="华文中宋" panose="02010600040101010101" charset="-122"/>
                <a:ea typeface="华文中宋" panose="02010600040101010101" charset="-122"/>
              </a:rPr>
              <a:t>Roll call / quiz in class</a:t>
            </a:r>
            <a:endParaRPr sz="900" b="1" dirty="0">
              <a:solidFill>
                <a:schemeClr val="bg1"/>
              </a:solidFill>
              <a:latin typeface="华文中宋" panose="02010600040101010101" charset="-122"/>
              <a:ea typeface="华文中宋" panose="02010600040101010101" charset="-122"/>
            </a:endParaRPr>
          </a:p>
        </p:txBody>
      </p:sp>
      <p:sp>
        <p:nvSpPr>
          <p:cNvPr id="13" name="矩形 13"/>
          <p:cNvSpPr>
            <a:spLocks noChangeArrowheads="1"/>
          </p:cNvSpPr>
          <p:nvPr/>
        </p:nvSpPr>
        <p:spPr bwMode="auto">
          <a:xfrm>
            <a:off x="4940300" y="3990340"/>
            <a:ext cx="33451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00" dirty="0">
                <a:solidFill>
                  <a:schemeClr val="bg1"/>
                </a:solidFill>
                <a:latin typeface="张海山锐谐体" panose="02000000000000000000" pitchFamily="2" charset="-122"/>
                <a:ea typeface="张海山锐谐体" panose="02000000000000000000" pitchFamily="2" charset="-122"/>
              </a:rPr>
              <a:t>Teachers can check the attendance of students in class online, and conduct in class test for students in class to understand the learning effect of this course</a:t>
            </a:r>
            <a:endParaRPr lang="zh-CN" altLang="en-US" sz="1000" dirty="0">
              <a:solidFill>
                <a:schemeClr val="bg1"/>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50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50000">
                                          <p:cBhvr additive="base">
                                            <p:cTn id="12" dur="20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3" dur="20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3"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par>
                              <p:cTn id="18" fill="hold">
                                <p:stCondLst>
                                  <p:cond delay="3000"/>
                                </p:stCondLst>
                                <p:childTnLst>
                                  <p:par>
                                    <p:cTn id="19" presetID="3" presetClass="entr" presetSubtype="10" fill="hold" grpId="0" nodeType="afterEffect">
                                      <p:stCondLst>
                                        <p:cond delay="0"/>
                                      </p:stCondLst>
                                      <p:childTnLst>
                                        <p:set>
                                          <p:cBhvr>
                                            <p:cTn id="20" dur="1" fill="hold">
                                              <p:stCondLst>
                                                <p:cond delay="0"/>
                                              </p:stCondLst>
                                            </p:cTn>
                                            <p:tgtEl>
                                              <p:spTgt spid="27657"/>
                                            </p:tgtEl>
                                            <p:attrNameLst>
                                              <p:attrName>style.visibility</p:attrName>
                                            </p:attrNameLst>
                                          </p:cBhvr>
                                          <p:to>
                                            <p:strVal val="visible"/>
                                          </p:to>
                                        </p:set>
                                        <p:animEffect transition="in" filter="blinds(horizontal)">
                                          <p:cBhvr>
                                            <p:cTn id="21" dur="500"/>
                                            <p:tgtEl>
                                              <p:spTgt spid="27657"/>
                                            </p:tgtEl>
                                          </p:cBhvr>
                                        </p:animEffect>
                                      </p:childTnLst>
                                    </p:cTn>
                                  </p:par>
                                </p:childTnLst>
                              </p:cTn>
                            </p:par>
                            <p:par>
                              <p:cTn id="22" fill="hold">
                                <p:stCondLst>
                                  <p:cond delay="3500"/>
                                </p:stCondLst>
                                <p:childTnLst>
                                  <p:par>
                                    <p:cTn id="23" presetID="3" presetClass="entr" presetSubtype="10" fill="hold" grpId="0" nodeType="afterEffect">
                                      <p:stCondLst>
                                        <p:cond delay="0"/>
                                      </p:stCondLst>
                                      <p:childTnLst>
                                        <p:set>
                                          <p:cBhvr>
                                            <p:cTn id="24" dur="1" fill="hold">
                                              <p:stCondLst>
                                                <p:cond delay="0"/>
                                              </p:stCondLst>
                                            </p:cTn>
                                            <p:tgtEl>
                                              <p:spTgt spid="27658"/>
                                            </p:tgtEl>
                                            <p:attrNameLst>
                                              <p:attrName>style.visibility</p:attrName>
                                            </p:attrNameLst>
                                          </p:cBhvr>
                                          <p:to>
                                            <p:strVal val="visible"/>
                                          </p:to>
                                        </p:set>
                                        <p:animEffect transition="in" filter="blinds(horizontal)">
                                          <p:cBhvr>
                                            <p:cTn id="25" dur="500"/>
                                            <p:tgtEl>
                                              <p:spTgt spid="27658"/>
                                            </p:tgtEl>
                                          </p:cBhvr>
                                        </p:animEffect>
                                      </p:childTnLst>
                                    </p:cTn>
                                  </p:par>
                                </p:childTnLst>
                              </p:cTn>
                            </p:par>
                            <p:par>
                              <p:cTn id="26" fill="hold">
                                <p:stCondLst>
                                  <p:cond delay="4000"/>
                                </p:stCondLst>
                                <p:childTnLst>
                                  <p:par>
                                    <p:cTn id="27" presetID="3" presetClass="entr" presetSubtype="10" fill="hold" grpId="0" nodeType="afterEffect">
                                      <p:stCondLst>
                                        <p:cond delay="0"/>
                                      </p:stCondLst>
                                      <p:childTnLst>
                                        <p:set>
                                          <p:cBhvr>
                                            <p:cTn id="28" dur="1" fill="hold">
                                              <p:stCondLst>
                                                <p:cond delay="0"/>
                                              </p:stCondLst>
                                            </p:cTn>
                                            <p:tgtEl>
                                              <p:spTgt spid="27659"/>
                                            </p:tgtEl>
                                            <p:attrNameLst>
                                              <p:attrName>style.visibility</p:attrName>
                                            </p:attrNameLst>
                                          </p:cBhvr>
                                          <p:to>
                                            <p:strVal val="visible"/>
                                          </p:to>
                                        </p:set>
                                        <p:animEffect transition="in" filter="blinds(horizontal)">
                                          <p:cBhvr>
                                            <p:cTn id="29" dur="500"/>
                                            <p:tgtEl>
                                              <p:spTgt spid="27659"/>
                                            </p:tgtEl>
                                          </p:cBhvr>
                                        </p:animEffect>
                                      </p:childTnLst>
                                    </p:cTn>
                                  </p:par>
                                </p:childTnLst>
                              </p:cTn>
                            </p:par>
                            <p:par>
                              <p:cTn id="30" fill="hold">
                                <p:stCondLst>
                                  <p:cond delay="4500"/>
                                </p:stCondLst>
                                <p:childTnLst>
                                  <p:par>
                                    <p:cTn id="31" presetID="3" presetClass="entr" presetSubtype="10" fill="hold" grpId="0" nodeType="afterEffect">
                                      <p:stCondLst>
                                        <p:cond delay="0"/>
                                      </p:stCondLst>
                                      <p:childTnLst>
                                        <p:set>
                                          <p:cBhvr>
                                            <p:cTn id="32" dur="1" fill="hold">
                                              <p:stCondLst>
                                                <p:cond delay="0"/>
                                              </p:stCondLst>
                                            </p:cTn>
                                            <p:tgtEl>
                                              <p:spTgt spid="27660"/>
                                            </p:tgtEl>
                                            <p:attrNameLst>
                                              <p:attrName>style.visibility</p:attrName>
                                            </p:attrNameLst>
                                          </p:cBhvr>
                                          <p:to>
                                            <p:strVal val="visible"/>
                                          </p:to>
                                        </p:set>
                                        <p:animEffect transition="in" filter="blinds(horizontal)">
                                          <p:cBhvr>
                                            <p:cTn id="33" dur="500"/>
                                            <p:tgtEl>
                                              <p:spTgt spid="27660"/>
                                            </p:tgtEl>
                                          </p:cBhvr>
                                        </p:animEffect>
                                      </p:childTnLst>
                                    </p:cTn>
                                  </p:par>
                                </p:childTnLst>
                              </p:cTn>
                            </p:par>
                            <p:par>
                              <p:cTn id="34" fill="hold">
                                <p:stCondLst>
                                  <p:cond delay="5000"/>
                                </p:stCondLst>
                                <p:childTnLst>
                                  <p:par>
                                    <p:cTn id="35" presetID="3" presetClass="entr" presetSubtype="1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childTnLst>
                              </p:cTn>
                            </p:par>
                            <p:par>
                              <p:cTn id="38" fill="hold">
                                <p:stCondLst>
                                  <p:cond delay="5500"/>
                                </p:stCondLst>
                                <p:childTnLst>
                                  <p:par>
                                    <p:cTn id="39" presetID="3" presetClass="entr" presetSubtype="1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blinds(horizontal)">
                                          <p:cBhvr>
                                            <p:cTn id="41" dur="500"/>
                                            <p:tgtEl>
                                              <p:spTgt spid="25"/>
                                            </p:tgtEl>
                                          </p:cBhvr>
                                        </p:animEffect>
                                      </p:childTnLst>
                                    </p:cTn>
                                  </p:par>
                                </p:childTnLst>
                              </p:cTn>
                            </p:par>
                            <p:par>
                              <p:cTn id="42" fill="hold">
                                <p:stCondLst>
                                  <p:cond delay="6000"/>
                                </p:stCondLst>
                                <p:childTnLst>
                                  <p:par>
                                    <p:cTn id="43" presetID="3" presetClass="entr" presetSubtype="10"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blinds(horizontal)">
                                          <p:cBhvr>
                                            <p:cTn id="45" dur="500"/>
                                            <p:tgtEl>
                                              <p:spTgt spid="3"/>
                                            </p:tgtEl>
                                          </p:cBhvr>
                                        </p:animEffect>
                                      </p:childTnLst>
                                    </p:cTn>
                                  </p:par>
                                </p:childTnLst>
                              </p:cTn>
                            </p:par>
                            <p:par>
                              <p:cTn id="46" fill="hold">
                                <p:stCondLst>
                                  <p:cond delay="6500"/>
                                </p:stCondLst>
                                <p:childTnLst>
                                  <p:par>
                                    <p:cTn id="47" presetID="3" presetClass="entr" presetSubtype="1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linds(horizontal)">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7657" grpId="0"/>
          <p:bldP spid="27658" grpId="0"/>
          <p:bldP spid="27659" grpId="0"/>
          <p:bldP spid="27660" grpId="0"/>
          <p:bldP spid="24" grpId="0"/>
          <p:bldP spid="25" grpId="0"/>
          <p:bldP spid="3"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2000" fill="hold"/>
                                            <p:tgtEl>
                                              <p:spTgt spid="10"/>
                                            </p:tgtEl>
                                            <p:attrNameLst>
                                              <p:attrName>ppt_x</p:attrName>
                                            </p:attrNameLst>
                                          </p:cBhvr>
                                          <p:tavLst>
                                            <p:tav tm="0">
                                              <p:val>
                                                <p:strVal val="0-#ppt_w/2"/>
                                              </p:val>
                                            </p:tav>
                                            <p:tav tm="100000">
                                              <p:val>
                                                <p:strVal val="#ppt_x"/>
                                              </p:val>
                                            </p:tav>
                                          </p:tavLst>
                                        </p:anim>
                                        <p:anim calcmode="lin" valueType="num">
                                          <p:cBhvr additive="base">
                                            <p:cTn id="13" dur="20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3"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par>
                              <p:cTn id="18" fill="hold">
                                <p:stCondLst>
                                  <p:cond delay="3000"/>
                                </p:stCondLst>
                                <p:childTnLst>
                                  <p:par>
                                    <p:cTn id="19" presetID="3" presetClass="entr" presetSubtype="10" fill="hold" grpId="0" nodeType="afterEffect">
                                      <p:stCondLst>
                                        <p:cond delay="0"/>
                                      </p:stCondLst>
                                      <p:childTnLst>
                                        <p:set>
                                          <p:cBhvr>
                                            <p:cTn id="20" dur="1" fill="hold">
                                              <p:stCondLst>
                                                <p:cond delay="0"/>
                                              </p:stCondLst>
                                            </p:cTn>
                                            <p:tgtEl>
                                              <p:spTgt spid="27657"/>
                                            </p:tgtEl>
                                            <p:attrNameLst>
                                              <p:attrName>style.visibility</p:attrName>
                                            </p:attrNameLst>
                                          </p:cBhvr>
                                          <p:to>
                                            <p:strVal val="visible"/>
                                          </p:to>
                                        </p:set>
                                        <p:animEffect transition="in" filter="blinds(horizontal)">
                                          <p:cBhvr>
                                            <p:cTn id="21" dur="500"/>
                                            <p:tgtEl>
                                              <p:spTgt spid="27657"/>
                                            </p:tgtEl>
                                          </p:cBhvr>
                                        </p:animEffect>
                                      </p:childTnLst>
                                    </p:cTn>
                                  </p:par>
                                </p:childTnLst>
                              </p:cTn>
                            </p:par>
                            <p:par>
                              <p:cTn id="22" fill="hold">
                                <p:stCondLst>
                                  <p:cond delay="3500"/>
                                </p:stCondLst>
                                <p:childTnLst>
                                  <p:par>
                                    <p:cTn id="23" presetID="3" presetClass="entr" presetSubtype="10" fill="hold" grpId="0" nodeType="afterEffect">
                                      <p:stCondLst>
                                        <p:cond delay="0"/>
                                      </p:stCondLst>
                                      <p:childTnLst>
                                        <p:set>
                                          <p:cBhvr>
                                            <p:cTn id="24" dur="1" fill="hold">
                                              <p:stCondLst>
                                                <p:cond delay="0"/>
                                              </p:stCondLst>
                                            </p:cTn>
                                            <p:tgtEl>
                                              <p:spTgt spid="27658"/>
                                            </p:tgtEl>
                                            <p:attrNameLst>
                                              <p:attrName>style.visibility</p:attrName>
                                            </p:attrNameLst>
                                          </p:cBhvr>
                                          <p:to>
                                            <p:strVal val="visible"/>
                                          </p:to>
                                        </p:set>
                                        <p:animEffect transition="in" filter="blinds(horizontal)">
                                          <p:cBhvr>
                                            <p:cTn id="25" dur="500"/>
                                            <p:tgtEl>
                                              <p:spTgt spid="27658"/>
                                            </p:tgtEl>
                                          </p:cBhvr>
                                        </p:animEffect>
                                      </p:childTnLst>
                                    </p:cTn>
                                  </p:par>
                                </p:childTnLst>
                              </p:cTn>
                            </p:par>
                            <p:par>
                              <p:cTn id="26" fill="hold">
                                <p:stCondLst>
                                  <p:cond delay="4000"/>
                                </p:stCondLst>
                                <p:childTnLst>
                                  <p:par>
                                    <p:cTn id="27" presetID="3" presetClass="entr" presetSubtype="10" fill="hold" grpId="0" nodeType="afterEffect">
                                      <p:stCondLst>
                                        <p:cond delay="0"/>
                                      </p:stCondLst>
                                      <p:childTnLst>
                                        <p:set>
                                          <p:cBhvr>
                                            <p:cTn id="28" dur="1" fill="hold">
                                              <p:stCondLst>
                                                <p:cond delay="0"/>
                                              </p:stCondLst>
                                            </p:cTn>
                                            <p:tgtEl>
                                              <p:spTgt spid="27659"/>
                                            </p:tgtEl>
                                            <p:attrNameLst>
                                              <p:attrName>style.visibility</p:attrName>
                                            </p:attrNameLst>
                                          </p:cBhvr>
                                          <p:to>
                                            <p:strVal val="visible"/>
                                          </p:to>
                                        </p:set>
                                        <p:animEffect transition="in" filter="blinds(horizontal)">
                                          <p:cBhvr>
                                            <p:cTn id="29" dur="500"/>
                                            <p:tgtEl>
                                              <p:spTgt spid="27659"/>
                                            </p:tgtEl>
                                          </p:cBhvr>
                                        </p:animEffect>
                                      </p:childTnLst>
                                    </p:cTn>
                                  </p:par>
                                </p:childTnLst>
                              </p:cTn>
                            </p:par>
                            <p:par>
                              <p:cTn id="30" fill="hold">
                                <p:stCondLst>
                                  <p:cond delay="4500"/>
                                </p:stCondLst>
                                <p:childTnLst>
                                  <p:par>
                                    <p:cTn id="31" presetID="3" presetClass="entr" presetSubtype="10" fill="hold" grpId="0" nodeType="afterEffect">
                                      <p:stCondLst>
                                        <p:cond delay="0"/>
                                      </p:stCondLst>
                                      <p:childTnLst>
                                        <p:set>
                                          <p:cBhvr>
                                            <p:cTn id="32" dur="1" fill="hold">
                                              <p:stCondLst>
                                                <p:cond delay="0"/>
                                              </p:stCondLst>
                                            </p:cTn>
                                            <p:tgtEl>
                                              <p:spTgt spid="27660"/>
                                            </p:tgtEl>
                                            <p:attrNameLst>
                                              <p:attrName>style.visibility</p:attrName>
                                            </p:attrNameLst>
                                          </p:cBhvr>
                                          <p:to>
                                            <p:strVal val="visible"/>
                                          </p:to>
                                        </p:set>
                                        <p:animEffect transition="in" filter="blinds(horizontal)">
                                          <p:cBhvr>
                                            <p:cTn id="33" dur="500"/>
                                            <p:tgtEl>
                                              <p:spTgt spid="27660"/>
                                            </p:tgtEl>
                                          </p:cBhvr>
                                        </p:animEffect>
                                      </p:childTnLst>
                                    </p:cTn>
                                  </p:par>
                                </p:childTnLst>
                              </p:cTn>
                            </p:par>
                            <p:par>
                              <p:cTn id="34" fill="hold">
                                <p:stCondLst>
                                  <p:cond delay="5000"/>
                                </p:stCondLst>
                                <p:childTnLst>
                                  <p:par>
                                    <p:cTn id="35" presetID="3" presetClass="entr" presetSubtype="1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childTnLst>
                              </p:cTn>
                            </p:par>
                            <p:par>
                              <p:cTn id="38" fill="hold">
                                <p:stCondLst>
                                  <p:cond delay="5500"/>
                                </p:stCondLst>
                                <p:childTnLst>
                                  <p:par>
                                    <p:cTn id="39" presetID="3" presetClass="entr" presetSubtype="1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blinds(horizontal)">
                                          <p:cBhvr>
                                            <p:cTn id="41" dur="500"/>
                                            <p:tgtEl>
                                              <p:spTgt spid="25"/>
                                            </p:tgtEl>
                                          </p:cBhvr>
                                        </p:animEffect>
                                      </p:childTnLst>
                                    </p:cTn>
                                  </p:par>
                                </p:childTnLst>
                              </p:cTn>
                            </p:par>
                            <p:par>
                              <p:cTn id="42" fill="hold">
                                <p:stCondLst>
                                  <p:cond delay="6000"/>
                                </p:stCondLst>
                                <p:childTnLst>
                                  <p:par>
                                    <p:cTn id="43" presetID="3" presetClass="entr" presetSubtype="10"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blinds(horizontal)">
                                          <p:cBhvr>
                                            <p:cTn id="45" dur="500"/>
                                            <p:tgtEl>
                                              <p:spTgt spid="3"/>
                                            </p:tgtEl>
                                          </p:cBhvr>
                                        </p:animEffect>
                                      </p:childTnLst>
                                    </p:cTn>
                                  </p:par>
                                </p:childTnLst>
                              </p:cTn>
                            </p:par>
                            <p:par>
                              <p:cTn id="46" fill="hold">
                                <p:stCondLst>
                                  <p:cond delay="6500"/>
                                </p:stCondLst>
                                <p:childTnLst>
                                  <p:par>
                                    <p:cTn id="47" presetID="3" presetClass="entr" presetSubtype="1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linds(horizontal)">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7657" grpId="0"/>
          <p:bldP spid="27658" grpId="0"/>
          <p:bldP spid="27659" grpId="0"/>
          <p:bldP spid="27660" grpId="0"/>
          <p:bldP spid="24" grpId="0"/>
          <p:bldP spid="25" grpId="0"/>
          <p:bldP spid="3" grpId="0"/>
          <p:bldP spid="1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8522546"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sz="2100" dirty="0"/>
                <a:t>Perfect teaching management</a:t>
              </a:r>
              <a:endParaRPr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7" name="图片 26" descr="微信图片_20190712132802"/>
          <p:cNvPicPr>
            <a:picLocks noChangeAspect="1"/>
          </p:cNvPicPr>
          <p:nvPr>
            <p:custDataLst>
              <p:tags r:id="rId1"/>
            </p:custDataLst>
          </p:nvPr>
        </p:nvPicPr>
        <p:blipFill>
          <a:blip r:embed="rId2"/>
          <a:stretch>
            <a:fillRect/>
          </a:stretch>
        </p:blipFill>
        <p:spPr>
          <a:xfrm>
            <a:off x="285750" y="1104265"/>
            <a:ext cx="5026025" cy="3103880"/>
          </a:xfrm>
          <a:prstGeom prst="rect">
            <a:avLst/>
          </a:prstGeom>
        </p:spPr>
      </p:pic>
      <p:sp>
        <p:nvSpPr>
          <p:cNvPr id="23575" name="Rectangle 60"/>
          <p:cNvSpPr>
            <a:spLocks noChangeArrowheads="1"/>
          </p:cNvSpPr>
          <p:nvPr/>
        </p:nvSpPr>
        <p:spPr bwMode="auto">
          <a:xfrm>
            <a:off x="446405" y="2061210"/>
            <a:ext cx="93281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R</a:t>
            </a:r>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emote control</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23584" name="Rectangle 60"/>
          <p:cNvSpPr>
            <a:spLocks noChangeArrowheads="1"/>
          </p:cNvSpPr>
          <p:nvPr/>
        </p:nvSpPr>
        <p:spPr bwMode="auto">
          <a:xfrm>
            <a:off x="1251585" y="2061210"/>
            <a:ext cx="943610" cy="39878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en-US" altLang="zh-CN"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Remote </a:t>
            </a:r>
            <a:endParaRPr lang="en-US" altLang="zh-CN"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a:p>
            <a:pPr lvl="0" algn="ctr" eaLnBrk="1" hangingPunct="1">
              <a:buClrTx/>
              <a:buSzTx/>
              <a:buFontTx/>
            </a:pPr>
            <a:r>
              <a:rPr lang="en-US" altLang="zh-CN"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view</a:t>
            </a:r>
            <a:endParaRPr lang="en-US" altLang="zh-CN"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23588" name="Rectangle 60"/>
          <p:cNvSpPr>
            <a:spLocks noChangeArrowheads="1"/>
          </p:cNvSpPr>
          <p:nvPr/>
        </p:nvSpPr>
        <p:spPr bwMode="auto">
          <a:xfrm>
            <a:off x="2090420" y="2061210"/>
            <a:ext cx="98361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File distribution</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3" name="Rectangle 60"/>
          <p:cNvSpPr>
            <a:spLocks noChangeArrowheads="1"/>
          </p:cNvSpPr>
          <p:nvPr/>
        </p:nvSpPr>
        <p:spPr bwMode="auto">
          <a:xfrm>
            <a:off x="2971165" y="2061210"/>
            <a:ext cx="98361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Collect homework</a:t>
            </a:r>
            <a:endParaRPr lang="zh-CN" altLang="en-US"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2" name="Rectangle 60"/>
          <p:cNvSpPr>
            <a:spLocks noChangeArrowheads="1"/>
          </p:cNvSpPr>
          <p:nvPr/>
        </p:nvSpPr>
        <p:spPr bwMode="auto">
          <a:xfrm>
            <a:off x="3904615" y="2061210"/>
            <a:ext cx="98361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View operation</a:t>
            </a:r>
            <a:endParaRPr lang="zh-CN" altLang="en-US"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13" name="Rectangle 60"/>
          <p:cNvSpPr>
            <a:spLocks noChangeArrowheads="1"/>
          </p:cNvSpPr>
          <p:nvPr/>
        </p:nvSpPr>
        <p:spPr bwMode="auto">
          <a:xfrm>
            <a:off x="516255" y="3478530"/>
            <a:ext cx="90487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Web page restriction</a:t>
            </a:r>
            <a:endParaRPr lang="zh-CN" altLang="en-US"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16" name="Rectangle 60"/>
          <p:cNvSpPr>
            <a:spLocks noChangeArrowheads="1"/>
          </p:cNvSpPr>
          <p:nvPr/>
        </p:nvSpPr>
        <p:spPr bwMode="auto">
          <a:xfrm>
            <a:off x="1306830" y="3478530"/>
            <a:ext cx="95440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Procedural restrictions</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17" name="Rectangle 60"/>
          <p:cNvSpPr>
            <a:spLocks noChangeArrowheads="1"/>
          </p:cNvSpPr>
          <p:nvPr/>
        </p:nvSpPr>
        <p:spPr bwMode="auto">
          <a:xfrm>
            <a:off x="2211705" y="3478530"/>
            <a:ext cx="85852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Silent </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a:p>
            <a:pPr algn="ctr" eaLnBrk="1" hangingPunct="1"/>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screen</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20" name="Rectangle 60"/>
          <p:cNvSpPr>
            <a:spLocks noChangeArrowheads="1"/>
          </p:cNvSpPr>
          <p:nvPr/>
        </p:nvSpPr>
        <p:spPr bwMode="auto">
          <a:xfrm>
            <a:off x="3039110" y="3478530"/>
            <a:ext cx="85852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Device lockout</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22" name="Rectangle 60"/>
          <p:cNvSpPr>
            <a:spLocks noChangeArrowheads="1"/>
          </p:cNvSpPr>
          <p:nvPr/>
        </p:nvSpPr>
        <p:spPr bwMode="auto">
          <a:xfrm>
            <a:off x="3932555" y="3478530"/>
            <a:ext cx="85852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System </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a:p>
            <a:pPr algn="ctr" eaLnBrk="1" hangingPunct="1"/>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lock</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24" name="矩形 23"/>
          <p:cNvSpPr/>
          <p:nvPr/>
        </p:nvSpPr>
        <p:spPr>
          <a:xfrm>
            <a:off x="5186680" y="1188720"/>
            <a:ext cx="3049905" cy="3328035"/>
          </a:xfrm>
          <a:prstGeom prst="rect">
            <a:avLst/>
          </a:prstGeom>
          <a:solidFill>
            <a:srgbClr val="C0000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p>
            <a:pPr algn="ctr"/>
            <a:endParaRPr lang="zh-CN" altLang="en-US" sz="1200">
              <a:latin typeface="华文中宋" panose="02010600040101010101" charset="-122"/>
              <a:ea typeface="华文中宋" panose="02010600040101010101" charset="-122"/>
            </a:endParaRPr>
          </a:p>
        </p:txBody>
      </p:sp>
      <p:sp>
        <p:nvSpPr>
          <p:cNvPr id="26" name="TextBox 5"/>
          <p:cNvSpPr txBox="1"/>
          <p:nvPr/>
        </p:nvSpPr>
        <p:spPr>
          <a:xfrm>
            <a:off x="5330190" y="1646555"/>
            <a:ext cx="2725420" cy="2425065"/>
          </a:xfrm>
          <a:prstGeom prst="rect">
            <a:avLst/>
          </a:prstGeom>
          <a:noFill/>
        </p:spPr>
        <p:txBody>
          <a:bodyPr wrap="square" lIns="91472" tIns="45736" rIns="91472" bIns="45736" rtlCol="0">
            <a:spAutoFit/>
          </a:bodyPr>
          <a:p>
            <a:pPr>
              <a:lnSpc>
                <a:spcPct val="130000"/>
              </a:lnSpc>
            </a:pPr>
            <a:r>
              <a:rPr lang="en-US" altLang="zh-CN" sz="900" dirty="0">
                <a:solidFill>
                  <a:schemeClr val="bg1"/>
                </a:solidFill>
                <a:latin typeface="华文中宋" panose="02010600040101010101" charset="-122"/>
                <a:ea typeface="华文中宋" panose="02010600040101010101" charset="-122"/>
                <a:cs typeface="华文中宋" panose="02010600040101010101" charset="-122"/>
              </a:rPr>
              <a:t>    C</a:t>
            </a:r>
            <a:r>
              <a:rPr lang="zh-CN" altLang="en-US" sz="900" dirty="0">
                <a:solidFill>
                  <a:schemeClr val="bg1"/>
                </a:solidFill>
                <a:latin typeface="华文中宋" panose="02010600040101010101" charset="-122"/>
                <a:ea typeface="华文中宋" panose="02010600040101010101" charset="-122"/>
                <a:cs typeface="华文中宋" panose="02010600040101010101" charset="-122"/>
              </a:rPr>
              <a:t>loud classroom management system provides teachers with rich teaching management functions, assists teachers in the process of teaching, strictly controls students' non teaching behaviors, ensures classroom order, ensures teaching quality, and enables students to devote themselves to classroom learning. At the same time, it provides teachers and students with rich teaching interaction functions, making teaching diverse and vivid, and improving students' learning The enthusiasm, trains the student to study the interest.</a:t>
            </a:r>
            <a:endParaRPr lang="zh-CN" altLang="en-US" sz="900" dirty="0">
              <a:solidFill>
                <a:schemeClr val="bg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3575"/>
                                        </p:tgtEl>
                                        <p:attrNameLst>
                                          <p:attrName>style.visibility</p:attrName>
                                        </p:attrNameLst>
                                      </p:cBhvr>
                                      <p:to>
                                        <p:strVal val="visible"/>
                                      </p:to>
                                    </p:set>
                                    <p:anim calcmode="lin" valueType="num">
                                      <p:cBhvr additive="base">
                                        <p:cTn id="17" dur="500" fill="hold"/>
                                        <p:tgtEl>
                                          <p:spTgt spid="23575"/>
                                        </p:tgtEl>
                                        <p:attrNameLst>
                                          <p:attrName>ppt_x</p:attrName>
                                        </p:attrNameLst>
                                      </p:cBhvr>
                                      <p:tavLst>
                                        <p:tav tm="0">
                                          <p:val>
                                            <p:strVal val="#ppt_x"/>
                                          </p:val>
                                        </p:tav>
                                        <p:tav tm="100000">
                                          <p:val>
                                            <p:strVal val="#ppt_x"/>
                                          </p:val>
                                        </p:tav>
                                      </p:tavLst>
                                    </p:anim>
                                    <p:anim calcmode="lin" valueType="num">
                                      <p:cBhvr additive="base">
                                        <p:cTn id="18" dur="500" fill="hold"/>
                                        <p:tgtEl>
                                          <p:spTgt spid="2357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3584"/>
                                        </p:tgtEl>
                                        <p:attrNameLst>
                                          <p:attrName>style.visibility</p:attrName>
                                        </p:attrNameLst>
                                      </p:cBhvr>
                                      <p:to>
                                        <p:strVal val="visible"/>
                                      </p:to>
                                    </p:set>
                                    <p:anim calcmode="lin" valueType="num">
                                      <p:cBhvr additive="base">
                                        <p:cTn id="22" dur="500" fill="hold"/>
                                        <p:tgtEl>
                                          <p:spTgt spid="23584"/>
                                        </p:tgtEl>
                                        <p:attrNameLst>
                                          <p:attrName>ppt_x</p:attrName>
                                        </p:attrNameLst>
                                      </p:cBhvr>
                                      <p:tavLst>
                                        <p:tav tm="0">
                                          <p:val>
                                            <p:strVal val="#ppt_x"/>
                                          </p:val>
                                        </p:tav>
                                        <p:tav tm="100000">
                                          <p:val>
                                            <p:strVal val="#ppt_x"/>
                                          </p:val>
                                        </p:tav>
                                      </p:tavLst>
                                    </p:anim>
                                    <p:anim calcmode="lin" valueType="num">
                                      <p:cBhvr additive="base">
                                        <p:cTn id="23" dur="500" fill="hold"/>
                                        <p:tgtEl>
                                          <p:spTgt spid="2358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3588"/>
                                        </p:tgtEl>
                                        <p:attrNameLst>
                                          <p:attrName>style.visibility</p:attrName>
                                        </p:attrNameLst>
                                      </p:cBhvr>
                                      <p:to>
                                        <p:strVal val="visible"/>
                                      </p:to>
                                    </p:set>
                                    <p:anim calcmode="lin" valueType="num">
                                      <p:cBhvr additive="base">
                                        <p:cTn id="27" dur="500" fill="hold"/>
                                        <p:tgtEl>
                                          <p:spTgt spid="23588"/>
                                        </p:tgtEl>
                                        <p:attrNameLst>
                                          <p:attrName>ppt_x</p:attrName>
                                        </p:attrNameLst>
                                      </p:cBhvr>
                                      <p:tavLst>
                                        <p:tav tm="0">
                                          <p:val>
                                            <p:strVal val="#ppt_x"/>
                                          </p:val>
                                        </p:tav>
                                        <p:tav tm="100000">
                                          <p:val>
                                            <p:strVal val="#ppt_x"/>
                                          </p:val>
                                        </p:tav>
                                      </p:tavLst>
                                    </p:anim>
                                    <p:anim calcmode="lin" valueType="num">
                                      <p:cBhvr additive="base">
                                        <p:cTn id="28" dur="500" fill="hold"/>
                                        <p:tgtEl>
                                          <p:spTgt spid="2358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500" fill="hold"/>
                                        <p:tgtEl>
                                          <p:spTgt spid="22"/>
                                        </p:tgtEl>
                                        <p:attrNameLst>
                                          <p:attrName>ppt_x</p:attrName>
                                        </p:attrNameLst>
                                      </p:cBhvr>
                                      <p:tavLst>
                                        <p:tav tm="0">
                                          <p:val>
                                            <p:strVal val="#ppt_x"/>
                                          </p:val>
                                        </p:tav>
                                        <p:tav tm="100000">
                                          <p:val>
                                            <p:strVal val="#ppt_x"/>
                                          </p:val>
                                        </p:tav>
                                      </p:tavLst>
                                    </p:anim>
                                    <p:anim calcmode="lin" valueType="num">
                                      <p:cBhvr additive="base">
                                        <p:cTn id="63" dur="500" fill="hold"/>
                                        <p:tgtEl>
                                          <p:spTgt spid="22"/>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ppt_x"/>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5" grpId="0"/>
      <p:bldP spid="23584" grpId="0"/>
      <p:bldP spid="23588" grpId="0"/>
      <p:bldP spid="3" grpId="0"/>
      <p:bldP spid="2" grpId="0"/>
      <p:bldP spid="13" grpId="0"/>
      <p:bldP spid="16" grpId="0"/>
      <p:bldP spid="17" grpId="0"/>
      <p:bldP spid="20" grpId="0"/>
      <p:bldP spid="22" grpId="0"/>
      <p:bldP spid="24" grpId="0" bldLvl="0" animBg="1"/>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1004570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sz="2100" dirty="0"/>
                <a:t>Rich operation and maintenance management</a:t>
              </a:r>
              <a:endParaRPr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7" name="图片 26" descr="C:\Users\Arvin\Desktop\图片2.png图片2"/>
          <p:cNvPicPr>
            <a:picLocks noChangeAspect="1"/>
          </p:cNvPicPr>
          <p:nvPr>
            <p:custDataLst>
              <p:tags r:id="rId1"/>
            </p:custDataLst>
          </p:nvPr>
        </p:nvPicPr>
        <p:blipFill>
          <a:blip r:embed="rId2"/>
          <a:srcRect/>
          <a:stretch>
            <a:fillRect/>
          </a:stretch>
        </p:blipFill>
        <p:spPr>
          <a:xfrm>
            <a:off x="242570" y="1104265"/>
            <a:ext cx="4749165" cy="3103880"/>
          </a:xfrm>
          <a:prstGeom prst="rect">
            <a:avLst/>
          </a:prstGeom>
        </p:spPr>
      </p:pic>
      <p:sp>
        <p:nvSpPr>
          <p:cNvPr id="24" name="矩形 23"/>
          <p:cNvSpPr/>
          <p:nvPr/>
        </p:nvSpPr>
        <p:spPr>
          <a:xfrm>
            <a:off x="5186680" y="1188720"/>
            <a:ext cx="3049905" cy="2767330"/>
          </a:xfrm>
          <a:prstGeom prst="rect">
            <a:avLst/>
          </a:prstGeom>
          <a:solidFill>
            <a:srgbClr val="C0000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p>
            <a:pPr algn="ctr"/>
            <a:endParaRPr lang="zh-CN" altLang="en-US" sz="1200">
              <a:latin typeface="华文中宋" panose="02010600040101010101" charset="-122"/>
              <a:ea typeface="华文中宋" panose="02010600040101010101" charset="-122"/>
            </a:endParaRPr>
          </a:p>
        </p:txBody>
      </p:sp>
      <p:sp>
        <p:nvSpPr>
          <p:cNvPr id="26" name="TextBox 5"/>
          <p:cNvSpPr txBox="1"/>
          <p:nvPr/>
        </p:nvSpPr>
        <p:spPr>
          <a:xfrm>
            <a:off x="5330190" y="1477645"/>
            <a:ext cx="2725420" cy="2245360"/>
          </a:xfrm>
          <a:prstGeom prst="rect">
            <a:avLst/>
          </a:prstGeom>
          <a:noFill/>
        </p:spPr>
        <p:txBody>
          <a:bodyPr wrap="square" lIns="91472" tIns="45736" rIns="91472" bIns="45736" rtlCol="0">
            <a:spAutoFit/>
          </a:bodyPr>
          <a:p>
            <a:pPr>
              <a:lnSpc>
                <a:spcPct val="130000"/>
              </a:lnSpc>
            </a:pPr>
            <a:r>
              <a:rPr lang="en-US" altLang="zh-CN" sz="900" dirty="0">
                <a:solidFill>
                  <a:schemeClr val="bg1"/>
                </a:solidFill>
                <a:latin typeface="华文中宋" panose="02010600040101010101" charset="-122"/>
                <a:ea typeface="华文中宋" panose="02010600040101010101" charset="-122"/>
                <a:cs typeface="华文中宋" panose="02010600040101010101" charset="-122"/>
              </a:rPr>
              <a:t>   </a:t>
            </a:r>
            <a:r>
              <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mn-ea"/>
              </a:rPr>
              <a:t>Stable desktop environment is the basic support platform for teaching, to ensure that teachers can conduct multimedia teaching normally. Huashuoyun classroom management system provides teachers with rich operation and maintenance management functions. Through the management and control of teaching environment, it ensures to provide teachers with a stable and convenient teaching environment and ensure the normal development of teaching activities.</a:t>
            </a:r>
            <a:endPar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mn-ea"/>
            </a:endParaRPr>
          </a:p>
        </p:txBody>
      </p:sp>
      <p:sp>
        <p:nvSpPr>
          <p:cNvPr id="10" name="Rectangle 60"/>
          <p:cNvSpPr>
            <a:spLocks noChangeArrowheads="1"/>
          </p:cNvSpPr>
          <p:nvPr/>
        </p:nvSpPr>
        <p:spPr bwMode="auto">
          <a:xfrm>
            <a:off x="434340" y="2105025"/>
            <a:ext cx="89662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Remote shutdown</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11" name="Rectangle 60"/>
          <p:cNvSpPr>
            <a:spLocks noChangeArrowheads="1"/>
          </p:cNvSpPr>
          <p:nvPr/>
        </p:nvSpPr>
        <p:spPr bwMode="auto">
          <a:xfrm>
            <a:off x="1247775" y="2105025"/>
            <a:ext cx="90805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dirty="0">
                <a:solidFill>
                  <a:srgbClr val="1E2B58"/>
                </a:solidFill>
                <a:latin typeface="Calibri" panose="020F0502020204030204" pitchFamily="34" charset="0"/>
                <a:ea typeface="张海山锐谐体" panose="02000000000000000000" pitchFamily="2" charset="-122"/>
                <a:sym typeface="Calibri" panose="020F0502020204030204" pitchFamily="34" charset="0"/>
              </a:rPr>
              <a:t>Remote restart</a:t>
            </a:r>
            <a:endParaRPr lang="zh-CN" altLang="en-US" sz="1000" b="1" dirty="0">
              <a:solidFill>
                <a:srgbClr val="1E2B58"/>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12" name="Rectangle 60"/>
          <p:cNvSpPr>
            <a:spLocks noChangeArrowheads="1"/>
          </p:cNvSpPr>
          <p:nvPr/>
        </p:nvSpPr>
        <p:spPr bwMode="auto">
          <a:xfrm>
            <a:off x="2098675" y="2105025"/>
            <a:ext cx="94615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Remote wake-up</a:t>
            </a:r>
            <a:endParaRPr lang="zh-CN" altLang="en-US"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14" name="Rectangle 60"/>
          <p:cNvSpPr>
            <a:spLocks noChangeArrowheads="1"/>
          </p:cNvSpPr>
          <p:nvPr/>
        </p:nvSpPr>
        <p:spPr bwMode="auto">
          <a:xfrm>
            <a:off x="2969895" y="2105025"/>
            <a:ext cx="946150" cy="24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Remote </a:t>
            </a:r>
            <a:r>
              <a:rPr lang="en-US" altLang="zh-CN"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Run</a:t>
            </a:r>
            <a:endParaRPr lang="en-US" altLang="zh-CN"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15" name="Rectangle 60"/>
          <p:cNvSpPr>
            <a:spLocks noChangeArrowheads="1"/>
          </p:cNvSpPr>
          <p:nvPr/>
        </p:nvSpPr>
        <p:spPr bwMode="auto">
          <a:xfrm>
            <a:off x="391160" y="3412490"/>
            <a:ext cx="101981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Remote maintenance</a:t>
            </a:r>
            <a:endParaRPr lang="zh-CN" altLang="en-US"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18" name="Rectangle 60"/>
          <p:cNvSpPr>
            <a:spLocks noChangeArrowheads="1"/>
          </p:cNvSpPr>
          <p:nvPr/>
        </p:nvSpPr>
        <p:spPr bwMode="auto">
          <a:xfrm>
            <a:off x="1259205" y="3412490"/>
            <a:ext cx="89662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Planning tasks</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19" name="Rectangle 60"/>
          <p:cNvSpPr>
            <a:spLocks noChangeArrowheads="1"/>
          </p:cNvSpPr>
          <p:nvPr/>
        </p:nvSpPr>
        <p:spPr bwMode="auto">
          <a:xfrm>
            <a:off x="2052955" y="3412490"/>
            <a:ext cx="104330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A</a:t>
            </a:r>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sset management</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21" name="Rectangle 60"/>
          <p:cNvSpPr>
            <a:spLocks noChangeArrowheads="1"/>
          </p:cNvSpPr>
          <p:nvPr/>
        </p:nvSpPr>
        <p:spPr bwMode="auto">
          <a:xfrm>
            <a:off x="2983230" y="3412490"/>
            <a:ext cx="89662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Clear </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a:p>
            <a:pPr algn="ctr" eaLnBrk="1" hangingPunct="1"/>
            <a:r>
              <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setup</a:t>
            </a:r>
            <a:endParaRPr lang="zh-CN" altLang="en-US"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25" name="Rectangle 60"/>
          <p:cNvSpPr>
            <a:spLocks noChangeArrowheads="1"/>
          </p:cNvSpPr>
          <p:nvPr/>
        </p:nvSpPr>
        <p:spPr bwMode="auto">
          <a:xfrm>
            <a:off x="3775710" y="2105025"/>
            <a:ext cx="94615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ID </a:t>
            </a:r>
            <a:endParaRPr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a:p>
            <a:pPr algn="ctr" eaLnBrk="1" hangingPunct="1"/>
            <a:r>
              <a:rPr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sorting</a:t>
            </a:r>
            <a:endParaRPr sz="1000" b="1">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
        <p:nvSpPr>
          <p:cNvPr id="28" name="Rectangle 60"/>
          <p:cNvSpPr>
            <a:spLocks noChangeArrowheads="1"/>
          </p:cNvSpPr>
          <p:nvPr/>
        </p:nvSpPr>
        <p:spPr bwMode="auto">
          <a:xfrm>
            <a:off x="3825875" y="3412490"/>
            <a:ext cx="89662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IP </a:t>
            </a:r>
            <a:endParaRPr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a:p>
            <a:pPr algn="ctr" eaLnBrk="1" hangingPunct="1"/>
            <a:r>
              <a:rPr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rPr>
              <a:t>settings</a:t>
            </a:r>
            <a:endParaRPr sz="1000" b="1" dirty="0">
              <a:solidFill>
                <a:schemeClr val="tx1">
                  <a:lumMod val="75000"/>
                  <a:lumOff val="25000"/>
                </a:schemeClr>
              </a:solidFill>
              <a:latin typeface="Calibri" panose="020F0502020204030204" pitchFamily="34" charset="0"/>
              <a:ea typeface="张海山锐谐体" panose="02000000000000000000"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ppt_x"/>
                                          </p:val>
                                        </p:tav>
                                        <p:tav tm="100000">
                                          <p:val>
                                            <p:strVal val="#ppt_x"/>
                                          </p:val>
                                        </p:tav>
                                      </p:tavLst>
                                    </p:anim>
                                    <p:anim calcmode="lin" valueType="num">
                                      <p:cBhvr additive="base">
                                        <p:cTn id="63" dur="500" fill="hold"/>
                                        <p:tgtEl>
                                          <p:spTgt spid="28"/>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ppt_x"/>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6" grpId="0"/>
      <p:bldP spid="10" grpId="0"/>
      <p:bldP spid="11" grpId="0"/>
      <p:bldP spid="12" grpId="0"/>
      <p:bldP spid="14" grpId="0"/>
      <p:bldP spid="15" grpId="0"/>
      <p:bldP spid="18" grpId="0"/>
      <p:bldP spid="19" grpId="0"/>
      <p:bldP spid="21" grpId="0"/>
      <p:bldP spid="25"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08806"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sz="2100" dirty="0"/>
                <a:t>Flexible desktop management</a:t>
              </a:r>
              <a:endParaRPr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0" name="组合 9"/>
          <p:cNvGrpSpPr/>
          <p:nvPr/>
        </p:nvGrpSpPr>
        <p:grpSpPr>
          <a:xfrm>
            <a:off x="636905" y="1308100"/>
            <a:ext cx="3586480" cy="3175635"/>
            <a:chOff x="611560" y="1366732"/>
            <a:chExt cx="3587596" cy="3428146"/>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2" name="MH_Picture_3"/>
            <p:cNvSpPr/>
            <p:nvPr>
              <p:custDataLst>
                <p:tags r:id="rId2"/>
              </p:custDataLst>
            </p:nvPr>
          </p:nvSpPr>
          <p:spPr>
            <a:xfrm>
              <a:off x="746051" y="1496013"/>
              <a:ext cx="3204000" cy="1946273"/>
            </a:xfrm>
            <a:prstGeom prst="rect">
              <a:avLst/>
            </a:prstGeom>
            <a:blipFill dpi="0" rotWithShape="1">
              <a:blip r:embed="rId3"/>
              <a:srcRect/>
              <a:stretch>
                <a:fillRect/>
              </a:stretch>
            </a:blipFill>
            <a:ln w="25400" cap="flat" cmpd="sng" algn="ctr">
              <a:noFill/>
              <a:prstDash val="solid"/>
            </a:ln>
            <a:effectLst/>
          </p:spPr>
          <p:txBody>
            <a:bodyPr anchor="ctr"/>
            <a:lstStyle/>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
        <p:nvSpPr>
          <p:cNvPr id="2" name="矩形 1"/>
          <p:cNvSpPr/>
          <p:nvPr/>
        </p:nvSpPr>
        <p:spPr>
          <a:xfrm>
            <a:off x="5396230" y="1621790"/>
            <a:ext cx="2532380" cy="1948815"/>
          </a:xfrm>
          <a:prstGeom prst="rect">
            <a:avLst/>
          </a:prstGeom>
          <a:solidFill>
            <a:srgbClr val="C0000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p>
            <a:pPr algn="ctr"/>
            <a:endParaRPr lang="zh-CN" altLang="en-US" sz="1200">
              <a:latin typeface="华文中宋" panose="02010600040101010101" charset="-122"/>
              <a:ea typeface="华文中宋" panose="02010600040101010101" charset="-122"/>
            </a:endParaRPr>
          </a:p>
        </p:txBody>
      </p:sp>
      <p:sp>
        <p:nvSpPr>
          <p:cNvPr id="14" name="MH_Text_1"/>
          <p:cNvSpPr txBox="1">
            <a:spLocks noChangeArrowheads="1"/>
          </p:cNvSpPr>
          <p:nvPr>
            <p:custDataLst>
              <p:tags r:id="rId4"/>
            </p:custDataLst>
          </p:nvPr>
        </p:nvSpPr>
        <p:spPr bwMode="auto">
          <a:xfrm>
            <a:off x="5576570" y="1957705"/>
            <a:ext cx="2198370" cy="14700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lnSpc>
                <a:spcPct val="130000"/>
              </a:lnSpc>
              <a:spcAft>
                <a:spcPts val="500"/>
              </a:spcAft>
            </a:pPr>
            <a:r>
              <a:rPr sz="10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rPr>
              <a:t>1. Support quick desktop image distribution</a:t>
            </a:r>
            <a:endParaRPr sz="10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endParaRPr>
          </a:p>
          <a:p>
            <a:pPr eaLnBrk="1" hangingPunct="1">
              <a:lnSpc>
                <a:spcPct val="130000"/>
              </a:lnSpc>
              <a:spcAft>
                <a:spcPts val="500"/>
              </a:spcAft>
            </a:pPr>
            <a:r>
              <a:rPr sz="10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rPr>
              <a:t>2. Support multi desktop one button switching</a:t>
            </a:r>
            <a:endParaRPr sz="10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endParaRPr>
          </a:p>
          <a:p>
            <a:pPr eaLnBrk="1" hangingPunct="1">
              <a:lnSpc>
                <a:spcPct val="130000"/>
              </a:lnSpc>
              <a:spcAft>
                <a:spcPts val="500"/>
              </a:spcAft>
            </a:pPr>
            <a:r>
              <a:rPr sz="10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rPr>
              <a:t>3. Support multiple desktop restore strategies</a:t>
            </a:r>
            <a:endParaRPr sz="1000" dirty="0">
              <a:solidFill>
                <a:schemeClr val="bg1"/>
              </a:solidFill>
              <a:latin typeface="华文中宋" panose="02010600040101010101" charset="-122"/>
              <a:ea typeface="华文中宋" panose="02010600040101010101" charset="-122"/>
              <a:cs typeface="华文中宋" panose="02010600040101010101" charset="-122"/>
              <a:sym typeface="方正兰亭黑_GBK"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50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50000">
                                          <p:cBhvr additive="base">
                                            <p:cTn id="12" dur="20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3" dur="20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3" presetClass="entr" presetSubtype="1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2000" fill="hold"/>
                                            <p:tgtEl>
                                              <p:spTgt spid="10"/>
                                            </p:tgtEl>
                                            <p:attrNameLst>
                                              <p:attrName>ppt_x</p:attrName>
                                            </p:attrNameLst>
                                          </p:cBhvr>
                                          <p:tavLst>
                                            <p:tav tm="0">
                                              <p:val>
                                                <p:strVal val="0-#ppt_w/2"/>
                                              </p:val>
                                            </p:tav>
                                            <p:tav tm="100000">
                                              <p:val>
                                                <p:strVal val="#ppt_x"/>
                                              </p:val>
                                            </p:tav>
                                          </p:tavLst>
                                        </p:anim>
                                        <p:anim calcmode="lin" valueType="num">
                                          <p:cBhvr additive="base">
                                            <p:cTn id="13" dur="20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3" presetClass="entr" presetSubtype="1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9270153"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sz="2100" dirty="0"/>
                <a:t>Function introduction - fast network cloning</a:t>
              </a:r>
              <a:endParaRPr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4" name="矩形 23"/>
          <p:cNvSpPr/>
          <p:nvPr/>
        </p:nvSpPr>
        <p:spPr>
          <a:xfrm>
            <a:off x="5511165" y="1293495"/>
            <a:ext cx="2524125" cy="2377440"/>
          </a:xfrm>
          <a:prstGeom prst="rect">
            <a:avLst/>
          </a:prstGeom>
          <a:solidFill>
            <a:srgbClr val="C0000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p>
            <a:pPr algn="ctr"/>
            <a:endParaRPr lang="zh-CN" altLang="en-US" sz="1200">
              <a:latin typeface="华文中宋" panose="02010600040101010101" charset="-122"/>
              <a:ea typeface="华文中宋" panose="02010600040101010101" charset="-122"/>
            </a:endParaRPr>
          </a:p>
        </p:txBody>
      </p:sp>
      <p:sp>
        <p:nvSpPr>
          <p:cNvPr id="26" name="TextBox 5"/>
          <p:cNvSpPr txBox="1"/>
          <p:nvPr/>
        </p:nvSpPr>
        <p:spPr>
          <a:xfrm>
            <a:off x="5688330" y="1487805"/>
            <a:ext cx="2170430" cy="2009775"/>
          </a:xfrm>
          <a:prstGeom prst="rect">
            <a:avLst/>
          </a:prstGeom>
          <a:noFill/>
        </p:spPr>
        <p:txBody>
          <a:bodyPr wrap="square" lIns="91472" tIns="45736" rIns="91472" bIns="45736" rtlCol="0">
            <a:spAutoFit/>
          </a:bodyPr>
          <a:p>
            <a:pPr>
              <a:lnSpc>
                <a:spcPct val="130000"/>
              </a:lnSpc>
            </a:pPr>
            <a:r>
              <a:rPr sz="1200" dirty="0">
                <a:solidFill>
                  <a:schemeClr val="bg1"/>
                </a:solidFill>
                <a:latin typeface="华文中宋" panose="02010600040101010101" charset="-122"/>
                <a:ea typeface="华文中宋" panose="02010600040101010101" charset="-122"/>
                <a:cs typeface="华文中宋" panose="02010600040101010101" charset="-122"/>
                <a:sym typeface="+mn-ea"/>
              </a:rPr>
              <a:t>1. Provide 2-6gb high-speed network clone per minute.</a:t>
            </a:r>
            <a:endParaRPr sz="1200" dirty="0">
              <a:solidFill>
                <a:schemeClr val="bg1"/>
              </a:solidFill>
              <a:latin typeface="华文中宋" panose="02010600040101010101" charset="-122"/>
              <a:ea typeface="华文中宋" panose="02010600040101010101" charset="-122"/>
              <a:cs typeface="华文中宋" panose="02010600040101010101" charset="-122"/>
              <a:sym typeface="+mn-ea"/>
            </a:endParaRPr>
          </a:p>
          <a:p>
            <a:pPr>
              <a:lnSpc>
                <a:spcPct val="130000"/>
              </a:lnSpc>
            </a:pPr>
            <a:r>
              <a:rPr sz="1200" dirty="0">
                <a:solidFill>
                  <a:schemeClr val="bg1"/>
                </a:solidFill>
                <a:latin typeface="华文中宋" panose="02010600040101010101" charset="-122"/>
                <a:ea typeface="华文中宋" panose="02010600040101010101" charset="-122"/>
                <a:cs typeface="华文中宋" panose="02010600040101010101" charset="-122"/>
                <a:sym typeface="+mn-ea"/>
              </a:rPr>
              <a:t>2. Support IP / computer name / protection parameter copy</a:t>
            </a:r>
            <a:endParaRPr sz="1200" dirty="0">
              <a:solidFill>
                <a:schemeClr val="bg1"/>
              </a:solidFill>
              <a:latin typeface="华文中宋" panose="02010600040101010101" charset="-122"/>
              <a:ea typeface="华文中宋" panose="02010600040101010101" charset="-122"/>
              <a:cs typeface="华文中宋" panose="02010600040101010101" charset="-122"/>
              <a:sym typeface="+mn-ea"/>
            </a:endParaRPr>
          </a:p>
          <a:p>
            <a:pPr>
              <a:lnSpc>
                <a:spcPct val="130000"/>
              </a:lnSpc>
            </a:pPr>
            <a:r>
              <a:rPr sz="1200" dirty="0">
                <a:solidFill>
                  <a:schemeClr val="bg1"/>
                </a:solidFill>
                <a:latin typeface="华文中宋" panose="02010600040101010101" charset="-122"/>
                <a:ea typeface="华文中宋" panose="02010600040101010101" charset="-122"/>
                <a:cs typeface="华文中宋" panose="02010600040101010101" charset="-122"/>
                <a:sym typeface="+mn-ea"/>
              </a:rPr>
              <a:t>3. Provide UEFI PXE rapid deployment</a:t>
            </a:r>
            <a:endParaRPr sz="1200" dirty="0">
              <a:solidFill>
                <a:schemeClr val="bg1"/>
              </a:solidFill>
              <a:latin typeface="华文中宋" panose="02010600040101010101" charset="-122"/>
              <a:ea typeface="华文中宋" panose="02010600040101010101" charset="-122"/>
              <a:cs typeface="华文中宋" panose="02010600040101010101" charset="-122"/>
              <a:sym typeface="+mn-ea"/>
            </a:endParaRPr>
          </a:p>
        </p:txBody>
      </p:sp>
      <p:grpSp>
        <p:nvGrpSpPr>
          <p:cNvPr id="2" name="组合 1"/>
          <p:cNvGrpSpPr/>
          <p:nvPr/>
        </p:nvGrpSpPr>
        <p:grpSpPr>
          <a:xfrm>
            <a:off x="636933" y="1209025"/>
            <a:ext cx="3586489" cy="3427089"/>
            <a:chOff x="611560" y="1366732"/>
            <a:chExt cx="3587596" cy="342814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3" name="MH_Picture_3"/>
            <p:cNvSpPr/>
            <p:nvPr>
              <p:custDataLst>
                <p:tags r:id="rId2"/>
              </p:custDataLst>
            </p:nvPr>
          </p:nvSpPr>
          <p:spPr>
            <a:xfrm>
              <a:off x="695406" y="1451213"/>
              <a:ext cx="3300478" cy="2010395"/>
            </a:xfrm>
            <a:prstGeom prst="rect">
              <a:avLst/>
            </a:prstGeom>
            <a:blipFill dpi="0" rotWithShape="1">
              <a:blip r:embed="rId3"/>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7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737235"/>
            <a:chOff x="279400" y="131741"/>
            <a:chExt cx="11158509" cy="982980"/>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10601113" cy="982980"/>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sz="2100" dirty="0"/>
                <a:t>Function introduction - efficient protection and restoration</a:t>
              </a:r>
              <a:endParaRPr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4" name="矩形 23"/>
          <p:cNvSpPr/>
          <p:nvPr/>
        </p:nvSpPr>
        <p:spPr>
          <a:xfrm>
            <a:off x="5002530" y="1377950"/>
            <a:ext cx="3020060" cy="2157095"/>
          </a:xfrm>
          <a:prstGeom prst="rect">
            <a:avLst/>
          </a:prstGeom>
          <a:solidFill>
            <a:srgbClr val="C0000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p>
            <a:pPr algn="ctr"/>
            <a:endParaRPr lang="zh-CN" altLang="en-US" sz="1200">
              <a:latin typeface="华文中宋" panose="02010600040101010101" charset="-122"/>
              <a:ea typeface="华文中宋" panose="02010600040101010101" charset="-122"/>
            </a:endParaRPr>
          </a:p>
        </p:txBody>
      </p:sp>
      <p:sp>
        <p:nvSpPr>
          <p:cNvPr id="26" name="TextBox 5"/>
          <p:cNvSpPr txBox="1"/>
          <p:nvPr/>
        </p:nvSpPr>
        <p:spPr>
          <a:xfrm>
            <a:off x="5139055" y="1456055"/>
            <a:ext cx="2743200" cy="2009775"/>
          </a:xfrm>
          <a:prstGeom prst="rect">
            <a:avLst/>
          </a:prstGeom>
          <a:noFill/>
        </p:spPr>
        <p:txBody>
          <a:bodyPr wrap="square" lIns="91472" tIns="45736" rIns="91472" bIns="45736" rtlCol="0">
            <a:spAutoFit/>
          </a:bodyPr>
          <a:p>
            <a:pPr>
              <a:lnSpc>
                <a:spcPct val="130000"/>
              </a:lnSpc>
            </a:pPr>
            <a:r>
              <a:rPr sz="1200" dirty="0">
                <a:solidFill>
                  <a:schemeClr val="bg1"/>
                </a:solidFill>
                <a:latin typeface="华文中宋" panose="02010600040101010101" charset="-122"/>
                <a:ea typeface="华文中宋" panose="02010600040101010101" charset="-122"/>
                <a:cs typeface="华文中宋" panose="02010600040101010101" charset="-122"/>
                <a:sym typeface="+mn-ea"/>
              </a:rPr>
              <a:t>1. Provide a variety of protection restoration methods: every boot / daily / weekly / monthly specific time restore.</a:t>
            </a:r>
            <a:endParaRPr sz="1200" dirty="0">
              <a:solidFill>
                <a:schemeClr val="bg1"/>
              </a:solidFill>
              <a:latin typeface="华文中宋" panose="02010600040101010101" charset="-122"/>
              <a:ea typeface="华文中宋" panose="02010600040101010101" charset="-122"/>
              <a:cs typeface="华文中宋" panose="02010600040101010101" charset="-122"/>
              <a:sym typeface="+mn-ea"/>
            </a:endParaRPr>
          </a:p>
          <a:p>
            <a:pPr>
              <a:lnSpc>
                <a:spcPct val="130000"/>
              </a:lnSpc>
            </a:pPr>
            <a:r>
              <a:rPr sz="1200" dirty="0">
                <a:solidFill>
                  <a:schemeClr val="bg1"/>
                </a:solidFill>
                <a:latin typeface="华文中宋" panose="02010600040101010101" charset="-122"/>
                <a:ea typeface="华文中宋" panose="02010600040101010101" charset="-122"/>
                <a:cs typeface="华文中宋" panose="02010600040101010101" charset="-122"/>
                <a:sym typeface="+mn-ea"/>
              </a:rPr>
              <a:t>2. Single zone protection supports 2TB at most.</a:t>
            </a:r>
            <a:endParaRPr sz="1200" dirty="0">
              <a:solidFill>
                <a:schemeClr val="bg1"/>
              </a:solidFill>
              <a:latin typeface="华文中宋" panose="02010600040101010101" charset="-122"/>
              <a:ea typeface="华文中宋" panose="02010600040101010101" charset="-122"/>
              <a:cs typeface="华文中宋" panose="02010600040101010101" charset="-122"/>
              <a:sym typeface="+mn-ea"/>
            </a:endParaRPr>
          </a:p>
          <a:p>
            <a:pPr>
              <a:lnSpc>
                <a:spcPct val="130000"/>
              </a:lnSpc>
            </a:pPr>
            <a:r>
              <a:rPr sz="1200" dirty="0">
                <a:solidFill>
                  <a:schemeClr val="bg1"/>
                </a:solidFill>
                <a:latin typeface="华文中宋" panose="02010600040101010101" charset="-122"/>
                <a:ea typeface="华文中宋" panose="02010600040101010101" charset="-122"/>
                <a:cs typeface="华文中宋" panose="02010600040101010101" charset="-122"/>
                <a:sym typeface="+mn-ea"/>
              </a:rPr>
              <a:t>3. The reduction speed of similar products increased by 40%.</a:t>
            </a:r>
            <a:endParaRPr sz="1200" dirty="0">
              <a:solidFill>
                <a:schemeClr val="bg1"/>
              </a:solidFill>
              <a:latin typeface="华文中宋" panose="02010600040101010101" charset="-122"/>
              <a:ea typeface="华文中宋" panose="02010600040101010101" charset="-122"/>
              <a:cs typeface="华文中宋" panose="02010600040101010101" charset="-122"/>
              <a:sym typeface="+mn-ea"/>
            </a:endParaRPr>
          </a:p>
        </p:txBody>
      </p:sp>
      <p:grpSp>
        <p:nvGrpSpPr>
          <p:cNvPr id="2" name="组合 1"/>
          <p:cNvGrpSpPr/>
          <p:nvPr/>
        </p:nvGrpSpPr>
        <p:grpSpPr>
          <a:xfrm>
            <a:off x="630583" y="1219820"/>
            <a:ext cx="3586489" cy="3427089"/>
            <a:chOff x="611560" y="1366732"/>
            <a:chExt cx="3587596" cy="342814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3" name="MH_Picture_3"/>
            <p:cNvSpPr/>
            <p:nvPr>
              <p:custDataLst>
                <p:tags r:id="rId2"/>
              </p:custDataLst>
            </p:nvPr>
          </p:nvSpPr>
          <p:spPr>
            <a:xfrm>
              <a:off x="695406" y="1451213"/>
              <a:ext cx="3300478" cy="2010395"/>
            </a:xfrm>
            <a:prstGeom prst="rect">
              <a:avLst/>
            </a:prstGeom>
            <a:blipFill dpi="0" rotWithShape="1">
              <a:blip r:embed="rId3"/>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7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sz="2100" dirty="0"/>
                <a:t>Diverse operating systems</a:t>
              </a:r>
              <a:endParaRPr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1" name="TextBox 12"/>
          <p:cNvSpPr txBox="1"/>
          <p:nvPr/>
        </p:nvSpPr>
        <p:spPr>
          <a:xfrm>
            <a:off x="937895" y="1410970"/>
            <a:ext cx="1527175" cy="284480"/>
          </a:xfrm>
          <a:prstGeom prst="rect">
            <a:avLst/>
          </a:prstGeom>
          <a:noFill/>
        </p:spPr>
        <p:txBody>
          <a:bodyPr wrap="square" lIns="101541" tIns="50769" rIns="101541" bIns="50769" rtlCol="0">
            <a:spAutoFit/>
          </a:bodyPr>
          <a:lstStyle/>
          <a:p>
            <a:pPr algn="ctr">
              <a:buClr>
                <a:schemeClr val="tx1">
                  <a:lumMod val="90000"/>
                  <a:lumOff val="10000"/>
                </a:schemeClr>
              </a:buClr>
            </a:pP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Windows</a:t>
            </a:r>
            <a:endPar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22" name="TextBox 13"/>
          <p:cNvSpPr txBox="1"/>
          <p:nvPr/>
        </p:nvSpPr>
        <p:spPr>
          <a:xfrm>
            <a:off x="2600960" y="1410970"/>
            <a:ext cx="1033780" cy="284480"/>
          </a:xfrm>
          <a:prstGeom prst="rect">
            <a:avLst/>
          </a:prstGeom>
          <a:noFill/>
        </p:spPr>
        <p:txBody>
          <a:bodyPr wrap="square" lIns="101541" tIns="50769" rIns="101541" bIns="50769" rtlCol="0">
            <a:spAutoFit/>
          </a:bodyPr>
          <a:lstStyle/>
          <a:p>
            <a:pPr algn="ctr">
              <a:buClr>
                <a:schemeClr val="tx1">
                  <a:lumMod val="90000"/>
                  <a:lumOff val="10000"/>
                </a:schemeClr>
              </a:buClr>
            </a:pP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Linux</a:t>
            </a:r>
            <a:endPar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5396230" y="1583690"/>
            <a:ext cx="2532380" cy="2495550"/>
          </a:xfrm>
          <a:prstGeom prst="rect">
            <a:avLst/>
          </a:prstGeom>
          <a:solidFill>
            <a:srgbClr val="C0000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p>
            <a:pPr algn="ctr"/>
            <a:endParaRPr lang="zh-CN" altLang="en-US" sz="1200">
              <a:latin typeface="华文中宋" panose="02010600040101010101" charset="-122"/>
              <a:ea typeface="华文中宋" panose="02010600040101010101" charset="-122"/>
            </a:endParaRPr>
          </a:p>
        </p:txBody>
      </p:sp>
      <p:sp>
        <p:nvSpPr>
          <p:cNvPr id="3" name="MH_Text_1"/>
          <p:cNvSpPr txBox="1">
            <a:spLocks noChangeArrowheads="1"/>
          </p:cNvSpPr>
          <p:nvPr>
            <p:custDataLst>
              <p:tags r:id="rId1"/>
            </p:custDataLst>
          </p:nvPr>
        </p:nvSpPr>
        <p:spPr bwMode="auto">
          <a:xfrm>
            <a:off x="5576570" y="1930400"/>
            <a:ext cx="2198370" cy="19399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lnSpc>
                <a:spcPct val="130000"/>
              </a:lnSpc>
              <a:spcAft>
                <a:spcPts val="500"/>
              </a:spcAft>
            </a:pPr>
            <a:r>
              <a:rPr lang="en-US" altLang="zh-CN" sz="900" dirty="0">
                <a:solidFill>
                  <a:schemeClr val="bg1"/>
                </a:solidFill>
                <a:latin typeface="华文中宋" panose="02010600040101010101" charset="-122"/>
                <a:ea typeface="华文中宋" panose="02010600040101010101" charset="-122"/>
                <a:cs typeface="华文中宋" panose="02010600040101010101" charset="-122"/>
                <a:sym typeface="+mn-lt"/>
              </a:rPr>
              <a:t>C</a:t>
            </a:r>
            <a:r>
              <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mn-lt"/>
              </a:rPr>
              <a:t>loud classroom provides users with a variety of operating system options to meet different teaching needs. At the same time, following the national call, it vigorously supports the application of domestic operating system. At present, this scheme supports the mainstream domestic operating system.</a:t>
            </a:r>
            <a:endParaRPr lang="zh-CN" altLang="en-US" sz="900" dirty="0">
              <a:solidFill>
                <a:schemeClr val="bg1"/>
              </a:solidFill>
              <a:latin typeface="华文中宋" panose="02010600040101010101" charset="-122"/>
              <a:ea typeface="华文中宋" panose="02010600040101010101" charset="-122"/>
              <a:cs typeface="华文中宋" panose="02010600040101010101" charset="-122"/>
              <a:sym typeface="+mn-lt"/>
            </a:endParaRPr>
          </a:p>
        </p:txBody>
      </p:sp>
      <p:pic>
        <p:nvPicPr>
          <p:cNvPr id="32" name="图片 31" descr="Windows"/>
          <p:cNvPicPr>
            <a:picLocks noChangeAspect="1"/>
          </p:cNvPicPr>
          <p:nvPr/>
        </p:nvPicPr>
        <p:blipFill>
          <a:blip r:embed="rId2"/>
          <a:stretch>
            <a:fillRect/>
          </a:stretch>
        </p:blipFill>
        <p:spPr>
          <a:xfrm>
            <a:off x="1373505" y="1892300"/>
            <a:ext cx="655320" cy="655320"/>
          </a:xfrm>
          <a:prstGeom prst="rect">
            <a:avLst/>
          </a:prstGeom>
        </p:spPr>
      </p:pic>
      <p:pic>
        <p:nvPicPr>
          <p:cNvPr id="41" name="图片 40" descr="C:\Users\Arvin\Desktop\系统图标(1)\ubuntu.pngubuntu"/>
          <p:cNvPicPr>
            <a:picLocks noChangeAspect="1"/>
          </p:cNvPicPr>
          <p:nvPr/>
        </p:nvPicPr>
        <p:blipFill>
          <a:blip r:embed="rId3"/>
          <a:srcRect/>
          <a:stretch>
            <a:fillRect/>
          </a:stretch>
        </p:blipFill>
        <p:spPr>
          <a:xfrm>
            <a:off x="2420303" y="1892300"/>
            <a:ext cx="647065" cy="647700"/>
          </a:xfrm>
          <a:prstGeom prst="rect">
            <a:avLst/>
          </a:prstGeom>
        </p:spPr>
      </p:pic>
      <p:pic>
        <p:nvPicPr>
          <p:cNvPr id="42" name="图片 41" descr="C:\Users\Arvin\Desktop\系统图标(1)\win10.pngwin10"/>
          <p:cNvPicPr>
            <a:picLocks noChangeAspect="1"/>
          </p:cNvPicPr>
          <p:nvPr/>
        </p:nvPicPr>
        <p:blipFill>
          <a:blip r:embed="rId4"/>
          <a:srcRect/>
          <a:stretch>
            <a:fillRect/>
          </a:stretch>
        </p:blipFill>
        <p:spPr>
          <a:xfrm>
            <a:off x="1382395" y="2686685"/>
            <a:ext cx="637540" cy="655320"/>
          </a:xfrm>
          <a:prstGeom prst="rect">
            <a:avLst/>
          </a:prstGeom>
        </p:spPr>
      </p:pic>
      <p:pic>
        <p:nvPicPr>
          <p:cNvPr id="43" name="图片 42" descr="C:\Users\Arvin\Desktop\系统图标(1)\kubuntu.pngkubuntu"/>
          <p:cNvPicPr>
            <a:picLocks noChangeAspect="1"/>
          </p:cNvPicPr>
          <p:nvPr/>
        </p:nvPicPr>
        <p:blipFill>
          <a:blip r:embed="rId5"/>
          <a:srcRect/>
          <a:stretch>
            <a:fillRect/>
          </a:stretch>
        </p:blipFill>
        <p:spPr>
          <a:xfrm>
            <a:off x="2425383" y="2642870"/>
            <a:ext cx="647065" cy="646430"/>
          </a:xfrm>
          <a:prstGeom prst="rect">
            <a:avLst/>
          </a:prstGeom>
        </p:spPr>
      </p:pic>
      <p:pic>
        <p:nvPicPr>
          <p:cNvPr id="44" name="图片 43" descr="C:\Users\Arvin\Desktop\系统图标(1)\redhat.pngredhat"/>
          <p:cNvPicPr>
            <a:picLocks noChangeAspect="1"/>
          </p:cNvPicPr>
          <p:nvPr/>
        </p:nvPicPr>
        <p:blipFill>
          <a:blip r:embed="rId6"/>
          <a:srcRect/>
          <a:stretch>
            <a:fillRect/>
          </a:stretch>
        </p:blipFill>
        <p:spPr>
          <a:xfrm>
            <a:off x="2425383" y="3392805"/>
            <a:ext cx="647065" cy="646430"/>
          </a:xfrm>
          <a:prstGeom prst="rect">
            <a:avLst/>
          </a:prstGeom>
        </p:spPr>
      </p:pic>
      <p:pic>
        <p:nvPicPr>
          <p:cNvPr id="45" name="图片 44" descr="C:\Users\Arvin\Desktop\系统图标(1)\centos.pngcentos"/>
          <p:cNvPicPr>
            <a:picLocks noChangeAspect="1"/>
          </p:cNvPicPr>
          <p:nvPr/>
        </p:nvPicPr>
        <p:blipFill>
          <a:blip r:embed="rId7"/>
          <a:srcRect/>
          <a:stretch>
            <a:fillRect/>
          </a:stretch>
        </p:blipFill>
        <p:spPr>
          <a:xfrm>
            <a:off x="3184208" y="3392488"/>
            <a:ext cx="647065" cy="645795"/>
          </a:xfrm>
          <a:prstGeom prst="rect">
            <a:avLst/>
          </a:prstGeom>
        </p:spPr>
      </p:pic>
      <p:pic>
        <p:nvPicPr>
          <p:cNvPr id="46" name="图片 45" descr="C:\Users\Arvin\Desktop\系统图标(1)\debian.pngdebian"/>
          <p:cNvPicPr>
            <a:picLocks noChangeAspect="1"/>
          </p:cNvPicPr>
          <p:nvPr/>
        </p:nvPicPr>
        <p:blipFill>
          <a:blip r:embed="rId8"/>
          <a:srcRect/>
          <a:stretch>
            <a:fillRect/>
          </a:stretch>
        </p:blipFill>
        <p:spPr>
          <a:xfrm>
            <a:off x="3248661" y="1891983"/>
            <a:ext cx="518160" cy="645795"/>
          </a:xfrm>
          <a:prstGeom prst="rect">
            <a:avLst/>
          </a:prstGeom>
        </p:spPr>
      </p:pic>
      <p:pic>
        <p:nvPicPr>
          <p:cNvPr id="47" name="图片 46" descr="C:\Users\Arvin\Desktop\系统图标(1)\ezgo14.pngezgo14"/>
          <p:cNvPicPr>
            <a:picLocks noChangeAspect="1"/>
          </p:cNvPicPr>
          <p:nvPr/>
        </p:nvPicPr>
        <p:blipFill>
          <a:blip r:embed="rId9"/>
          <a:srcRect/>
          <a:stretch>
            <a:fillRect/>
          </a:stretch>
        </p:blipFill>
        <p:spPr>
          <a:xfrm>
            <a:off x="3248661" y="2706688"/>
            <a:ext cx="518160" cy="517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9" fill="hold" grpId="0" nodeType="withEffect" p14:presetBounceEnd="50000">
                                      <p:stCondLst>
                                        <p:cond delay="1500"/>
                                      </p:stCondLst>
                                      <p:childTnLst>
                                        <p:set>
                                          <p:cBhvr>
                                            <p:cTn id="10" dur="1" fill="hold">
                                              <p:stCondLst>
                                                <p:cond delay="0"/>
                                              </p:stCondLst>
                                            </p:cTn>
                                            <p:tgtEl>
                                              <p:spTgt spid="21"/>
                                            </p:tgtEl>
                                            <p:attrNameLst>
                                              <p:attrName>style.visibility</p:attrName>
                                            </p:attrNameLst>
                                          </p:cBhvr>
                                          <p:to>
                                            <p:strVal val="visible"/>
                                          </p:to>
                                        </p:set>
                                        <p:anim calcmode="lin" valueType="num" p14:bounceEnd="50000">
                                          <p:cBhvr additive="base">
                                            <p:cTn id="11" dur="1000" fill="hold"/>
                                            <p:tgtEl>
                                              <p:spTgt spid="21"/>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par>
                                    <p:cTn id="23" presetID="2" presetClass="entr" presetSubtype="9" fill="hold" grpId="0" nodeType="withEffect" p14:presetBounceEnd="50000">
                                      <p:stCondLst>
                                        <p:cond delay="1500"/>
                                      </p:stCondLst>
                                      <p:childTnLst>
                                        <p:set>
                                          <p:cBhvr>
                                            <p:cTn id="24" dur="1" fill="hold">
                                              <p:stCondLst>
                                                <p:cond delay="0"/>
                                              </p:stCondLst>
                                            </p:cTn>
                                            <p:tgtEl>
                                              <p:spTgt spid="22"/>
                                            </p:tgtEl>
                                            <p:attrNameLst>
                                              <p:attrName>style.visibility</p:attrName>
                                            </p:attrNameLst>
                                          </p:cBhvr>
                                          <p:to>
                                            <p:strVal val="visible"/>
                                          </p:to>
                                        </p:set>
                                        <p:anim calcmode="lin" valueType="num" p14:bounceEnd="50000">
                                          <p:cBhvr additive="base">
                                            <p:cTn id="25" dur="10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26" dur="10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ppt_x"/>
                                              </p:val>
                                            </p:tav>
                                            <p:tav tm="100000">
                                              <p:val>
                                                <p:strVal val="#ppt_x"/>
                                              </p:val>
                                            </p:tav>
                                          </p:tavLst>
                                        </p:anim>
                                        <p:anim calcmode="lin" valueType="num">
                                          <p:cBhvr additive="base">
                                            <p:cTn id="31" dur="500" fill="hold"/>
                                            <p:tgtEl>
                                              <p:spTgt spid="41"/>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ppt_x"/>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fill="hold"/>
                                            <p:tgtEl>
                                              <p:spTgt spid="44"/>
                                            </p:tgtEl>
                                            <p:attrNameLst>
                                              <p:attrName>ppt_x</p:attrName>
                                            </p:attrNameLst>
                                          </p:cBhvr>
                                          <p:tavLst>
                                            <p:tav tm="0">
                                              <p:val>
                                                <p:strVal val="#ppt_x"/>
                                              </p:val>
                                            </p:tav>
                                            <p:tav tm="100000">
                                              <p:val>
                                                <p:strVal val="#ppt_x"/>
                                              </p:val>
                                            </p:tav>
                                          </p:tavLst>
                                        </p:anim>
                                        <p:anim calcmode="lin" valueType="num">
                                          <p:cBhvr additive="base">
                                            <p:cTn id="41" dur="500" fill="hold"/>
                                            <p:tgtEl>
                                              <p:spTgt spid="44"/>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4"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ppt_x"/>
                                              </p:val>
                                            </p:tav>
                                            <p:tav tm="100000">
                                              <p:val>
                                                <p:strVal val="#ppt_x"/>
                                              </p:val>
                                            </p:tav>
                                          </p:tavLst>
                                        </p:anim>
                                        <p:anim calcmode="lin" valueType="num">
                                          <p:cBhvr additive="base">
                                            <p:cTn id="46" dur="500" fill="hold"/>
                                            <p:tgtEl>
                                              <p:spTgt spid="46"/>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4"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additive="base">
                                            <p:cTn id="50" dur="500" fill="hold"/>
                                            <p:tgtEl>
                                              <p:spTgt spid="47"/>
                                            </p:tgtEl>
                                            <p:attrNameLst>
                                              <p:attrName>ppt_x</p:attrName>
                                            </p:attrNameLst>
                                          </p:cBhvr>
                                          <p:tavLst>
                                            <p:tav tm="0">
                                              <p:val>
                                                <p:strVal val="#ppt_x"/>
                                              </p:val>
                                            </p:tav>
                                            <p:tav tm="100000">
                                              <p:val>
                                                <p:strVal val="#ppt_x"/>
                                              </p:val>
                                            </p:tav>
                                          </p:tavLst>
                                        </p:anim>
                                        <p:anim calcmode="lin" valueType="num">
                                          <p:cBhvr additive="base">
                                            <p:cTn id="51" dur="500" fill="hold"/>
                                            <p:tgtEl>
                                              <p:spTgt spid="47"/>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4"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ppt_x"/>
                                              </p:val>
                                            </p:tav>
                                            <p:tav tm="100000">
                                              <p:val>
                                                <p:strVal val="#ppt_x"/>
                                              </p:val>
                                            </p:tav>
                                          </p:tavLst>
                                        </p:anim>
                                        <p:anim calcmode="lin" valueType="num">
                                          <p:cBhvr additive="base">
                                            <p:cTn id="56" dur="500" fill="hold"/>
                                            <p:tgtEl>
                                              <p:spTgt spid="45"/>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2" presetClass="entr" presetSubtype="4" fill="hold" grpId="0" nodeType="after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additive="base">
                                            <p:cTn id="60" dur="500" fill="hold"/>
                                            <p:tgtEl>
                                              <p:spTgt spid="2"/>
                                            </p:tgtEl>
                                            <p:attrNameLst>
                                              <p:attrName>ppt_x</p:attrName>
                                            </p:attrNameLst>
                                          </p:cBhvr>
                                          <p:tavLst>
                                            <p:tav tm="0">
                                              <p:val>
                                                <p:strVal val="#ppt_x"/>
                                              </p:val>
                                            </p:tav>
                                            <p:tav tm="100000">
                                              <p:val>
                                                <p:strVal val="#ppt_x"/>
                                              </p:val>
                                            </p:tav>
                                          </p:tavLst>
                                        </p:anim>
                                        <p:anim calcmode="lin" valueType="num">
                                          <p:cBhvr additive="base">
                                            <p:cTn id="61" dur="500" fill="hold"/>
                                            <p:tgtEl>
                                              <p:spTgt spid="2"/>
                                            </p:tgtEl>
                                            <p:attrNameLst>
                                              <p:attrName>ppt_y</p:attrName>
                                            </p:attrNameLst>
                                          </p:cBhvr>
                                          <p:tavLst>
                                            <p:tav tm="0">
                                              <p:val>
                                                <p:strVal val="1+#ppt_h/2"/>
                                              </p:val>
                                            </p:tav>
                                            <p:tav tm="100000">
                                              <p:val>
                                                <p:strVal val="#ppt_y"/>
                                              </p:val>
                                            </p:tav>
                                          </p:tavLst>
                                        </p:anim>
                                      </p:childTnLst>
                                    </p:cTn>
                                  </p:par>
                                </p:childTnLst>
                              </p:cTn>
                            </p:par>
                            <p:par>
                              <p:cTn id="62" fill="hold">
                                <p:stCondLst>
                                  <p:cond delay="5000"/>
                                </p:stCondLst>
                                <p:childTnLst>
                                  <p:par>
                                    <p:cTn id="63" presetID="3" presetClass="entr" presetSubtype="10"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blinds(horizontal)">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 grpId="0" bldLvl="0" animBg="1"/>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9" fill="hold" grpId="0" nodeType="withEffect">
                                      <p:stCondLst>
                                        <p:cond delay="15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0-#ppt_w/2"/>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par>
                                    <p:cTn id="23" presetID="2" presetClass="entr" presetSubtype="9" fill="hold" grpId="0" nodeType="withEffect">
                                      <p:stCondLst>
                                        <p:cond delay="150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1000" fill="hold"/>
                                            <p:tgtEl>
                                              <p:spTgt spid="22"/>
                                            </p:tgtEl>
                                            <p:attrNameLst>
                                              <p:attrName>ppt_x</p:attrName>
                                            </p:attrNameLst>
                                          </p:cBhvr>
                                          <p:tavLst>
                                            <p:tav tm="0">
                                              <p:val>
                                                <p:strVal val="0-#ppt_w/2"/>
                                              </p:val>
                                            </p:tav>
                                            <p:tav tm="100000">
                                              <p:val>
                                                <p:strVal val="#ppt_x"/>
                                              </p:val>
                                            </p:tav>
                                          </p:tavLst>
                                        </p:anim>
                                        <p:anim calcmode="lin" valueType="num">
                                          <p:cBhvr additive="base">
                                            <p:cTn id="26" dur="10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ppt_x"/>
                                              </p:val>
                                            </p:tav>
                                            <p:tav tm="100000">
                                              <p:val>
                                                <p:strVal val="#ppt_x"/>
                                              </p:val>
                                            </p:tav>
                                          </p:tavLst>
                                        </p:anim>
                                        <p:anim calcmode="lin" valueType="num">
                                          <p:cBhvr additive="base">
                                            <p:cTn id="31" dur="500" fill="hold"/>
                                            <p:tgtEl>
                                              <p:spTgt spid="41"/>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ppt_x"/>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fill="hold"/>
                                            <p:tgtEl>
                                              <p:spTgt spid="44"/>
                                            </p:tgtEl>
                                            <p:attrNameLst>
                                              <p:attrName>ppt_x</p:attrName>
                                            </p:attrNameLst>
                                          </p:cBhvr>
                                          <p:tavLst>
                                            <p:tav tm="0">
                                              <p:val>
                                                <p:strVal val="#ppt_x"/>
                                              </p:val>
                                            </p:tav>
                                            <p:tav tm="100000">
                                              <p:val>
                                                <p:strVal val="#ppt_x"/>
                                              </p:val>
                                            </p:tav>
                                          </p:tavLst>
                                        </p:anim>
                                        <p:anim calcmode="lin" valueType="num">
                                          <p:cBhvr additive="base">
                                            <p:cTn id="41" dur="500" fill="hold"/>
                                            <p:tgtEl>
                                              <p:spTgt spid="44"/>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4"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ppt_x"/>
                                              </p:val>
                                            </p:tav>
                                            <p:tav tm="100000">
                                              <p:val>
                                                <p:strVal val="#ppt_x"/>
                                              </p:val>
                                            </p:tav>
                                          </p:tavLst>
                                        </p:anim>
                                        <p:anim calcmode="lin" valueType="num">
                                          <p:cBhvr additive="base">
                                            <p:cTn id="46" dur="500" fill="hold"/>
                                            <p:tgtEl>
                                              <p:spTgt spid="46"/>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4"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additive="base">
                                            <p:cTn id="50" dur="500" fill="hold"/>
                                            <p:tgtEl>
                                              <p:spTgt spid="47"/>
                                            </p:tgtEl>
                                            <p:attrNameLst>
                                              <p:attrName>ppt_x</p:attrName>
                                            </p:attrNameLst>
                                          </p:cBhvr>
                                          <p:tavLst>
                                            <p:tav tm="0">
                                              <p:val>
                                                <p:strVal val="#ppt_x"/>
                                              </p:val>
                                            </p:tav>
                                            <p:tav tm="100000">
                                              <p:val>
                                                <p:strVal val="#ppt_x"/>
                                              </p:val>
                                            </p:tav>
                                          </p:tavLst>
                                        </p:anim>
                                        <p:anim calcmode="lin" valueType="num">
                                          <p:cBhvr additive="base">
                                            <p:cTn id="51" dur="500" fill="hold"/>
                                            <p:tgtEl>
                                              <p:spTgt spid="47"/>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4"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ppt_x"/>
                                              </p:val>
                                            </p:tav>
                                            <p:tav tm="100000">
                                              <p:val>
                                                <p:strVal val="#ppt_x"/>
                                              </p:val>
                                            </p:tav>
                                          </p:tavLst>
                                        </p:anim>
                                        <p:anim calcmode="lin" valueType="num">
                                          <p:cBhvr additive="base">
                                            <p:cTn id="56" dur="500" fill="hold"/>
                                            <p:tgtEl>
                                              <p:spTgt spid="45"/>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2" presetClass="entr" presetSubtype="4" fill="hold" grpId="0" nodeType="after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additive="base">
                                            <p:cTn id="60" dur="500" fill="hold"/>
                                            <p:tgtEl>
                                              <p:spTgt spid="2"/>
                                            </p:tgtEl>
                                            <p:attrNameLst>
                                              <p:attrName>ppt_x</p:attrName>
                                            </p:attrNameLst>
                                          </p:cBhvr>
                                          <p:tavLst>
                                            <p:tav tm="0">
                                              <p:val>
                                                <p:strVal val="#ppt_x"/>
                                              </p:val>
                                            </p:tav>
                                            <p:tav tm="100000">
                                              <p:val>
                                                <p:strVal val="#ppt_x"/>
                                              </p:val>
                                            </p:tav>
                                          </p:tavLst>
                                        </p:anim>
                                        <p:anim calcmode="lin" valueType="num">
                                          <p:cBhvr additive="base">
                                            <p:cTn id="61" dur="500" fill="hold"/>
                                            <p:tgtEl>
                                              <p:spTgt spid="2"/>
                                            </p:tgtEl>
                                            <p:attrNameLst>
                                              <p:attrName>ppt_y</p:attrName>
                                            </p:attrNameLst>
                                          </p:cBhvr>
                                          <p:tavLst>
                                            <p:tav tm="0">
                                              <p:val>
                                                <p:strVal val="1+#ppt_h/2"/>
                                              </p:val>
                                            </p:tav>
                                            <p:tav tm="100000">
                                              <p:val>
                                                <p:strVal val="#ppt_y"/>
                                              </p:val>
                                            </p:tav>
                                          </p:tavLst>
                                        </p:anim>
                                      </p:childTnLst>
                                    </p:cTn>
                                  </p:par>
                                </p:childTnLst>
                              </p:cTn>
                            </p:par>
                            <p:par>
                              <p:cTn id="62" fill="hold">
                                <p:stCondLst>
                                  <p:cond delay="5000"/>
                                </p:stCondLst>
                                <p:childTnLst>
                                  <p:par>
                                    <p:cTn id="63" presetID="3" presetClass="entr" presetSubtype="10"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blinds(horizontal)">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 grpId="0" bldLvl="0" animBg="1"/>
          <p:bldP spid="3"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47832" y="1245507"/>
            <a:ext cx="646331" cy="2552701"/>
          </a:xfrm>
          <a:prstGeom prst="rect">
            <a:avLst/>
          </a:prstGeom>
          <a:noFill/>
        </p:spPr>
        <p:txBody>
          <a:bodyPr vert="eaVert" wrap="square" rtlCol="0">
            <a:spAutoFit/>
          </a:bodyPr>
          <a:lstStyle/>
          <a:p>
            <a:pPr algn="ctr"/>
            <a:r>
              <a:rPr lang="en-US" altLang="zh-CN" sz="3000" b="1" kern="2000" spc="-113" dirty="0">
                <a:solidFill>
                  <a:srgbClr val="C00000"/>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3000" b="1" kern="2000" spc="-113"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6" name="组合 5"/>
          <p:cNvGrpSpPr/>
          <p:nvPr/>
        </p:nvGrpSpPr>
        <p:grpSpPr>
          <a:xfrm>
            <a:off x="3537857" y="362529"/>
            <a:ext cx="4320000" cy="540000"/>
            <a:chOff x="4717143" y="762772"/>
            <a:chExt cx="5760000" cy="720000"/>
          </a:xfrm>
        </p:grpSpPr>
        <p:sp>
          <p:nvSpPr>
            <p:cNvPr id="7" name="圆角矩形 6"/>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文本框 7"/>
            <p:cNvSpPr txBox="1"/>
            <p:nvPr/>
          </p:nvSpPr>
          <p:spPr>
            <a:xfrm>
              <a:off x="5007428" y="827315"/>
              <a:ext cx="711200" cy="615553"/>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01</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9" name="文本框 8"/>
            <p:cNvSpPr txBox="1"/>
            <p:nvPr/>
          </p:nvSpPr>
          <p:spPr>
            <a:xfrm>
              <a:off x="5718750" y="822039"/>
              <a:ext cx="4309533" cy="613833"/>
            </a:xfrm>
            <a:prstGeom prst="rect">
              <a:avLst/>
            </a:prstGeom>
            <a:noFill/>
          </p:spPr>
          <p:txBody>
            <a:bodyPr wrap="square" rtlCol="0">
              <a:spAutoFit/>
            </a:bodyPr>
            <a:lstStyle/>
            <a:p>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I</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ntroduction</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537857" y="992415"/>
            <a:ext cx="4320000" cy="540000"/>
            <a:chOff x="4717143" y="1915886"/>
            <a:chExt cx="5760000" cy="720000"/>
          </a:xfrm>
        </p:grpSpPr>
        <p:sp>
          <p:nvSpPr>
            <p:cNvPr id="12" name="圆角矩形 11"/>
            <p:cNvSpPr/>
            <p:nvPr/>
          </p:nvSpPr>
          <p:spPr>
            <a:xfrm>
              <a:off x="4717143" y="1915886"/>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文本框 12"/>
            <p:cNvSpPr txBox="1"/>
            <p:nvPr/>
          </p:nvSpPr>
          <p:spPr>
            <a:xfrm>
              <a:off x="5007428" y="1981201"/>
              <a:ext cx="711200" cy="615553"/>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02</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14" name="文本框 13"/>
            <p:cNvSpPr txBox="1"/>
            <p:nvPr/>
          </p:nvSpPr>
          <p:spPr>
            <a:xfrm>
              <a:off x="5718750" y="2007326"/>
              <a:ext cx="3964940" cy="613833"/>
            </a:xfrm>
            <a:prstGeom prst="rect">
              <a:avLst/>
            </a:prstGeom>
            <a:noFill/>
          </p:spPr>
          <p:txBody>
            <a:bodyPr wrap="square"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Framework</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537857" y="1628650"/>
            <a:ext cx="4320000" cy="540000"/>
            <a:chOff x="4717143" y="3069000"/>
            <a:chExt cx="5760000" cy="720000"/>
          </a:xfrm>
        </p:grpSpPr>
        <p:sp>
          <p:nvSpPr>
            <p:cNvPr id="17" name="圆角矩形 16"/>
            <p:cNvSpPr/>
            <p:nvPr/>
          </p:nvSpPr>
          <p:spPr>
            <a:xfrm>
              <a:off x="4717143" y="3069000"/>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8" name="文本框 17"/>
            <p:cNvSpPr txBox="1"/>
            <p:nvPr/>
          </p:nvSpPr>
          <p:spPr>
            <a:xfrm>
              <a:off x="5007428" y="3135087"/>
              <a:ext cx="711200" cy="615553"/>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03</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19" name="文本框 18"/>
            <p:cNvSpPr txBox="1"/>
            <p:nvPr/>
          </p:nvSpPr>
          <p:spPr>
            <a:xfrm>
              <a:off x="5718750" y="3121493"/>
              <a:ext cx="3586480" cy="613833"/>
            </a:xfrm>
            <a:prstGeom prst="rect">
              <a:avLst/>
            </a:prstGeom>
            <a:noFill/>
          </p:spPr>
          <p:txBody>
            <a:bodyPr wrap="square" rtlCol="0">
              <a:spAutoFit/>
            </a:bodyPr>
            <a:lstStyle/>
            <a:p>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C</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haracteristic</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537857" y="2264886"/>
            <a:ext cx="4320000" cy="540000"/>
            <a:chOff x="4717143" y="4222114"/>
            <a:chExt cx="5760000" cy="720000"/>
          </a:xfrm>
        </p:grpSpPr>
        <p:sp>
          <p:nvSpPr>
            <p:cNvPr id="22" name="圆角矩形 21"/>
            <p:cNvSpPr/>
            <p:nvPr/>
          </p:nvSpPr>
          <p:spPr>
            <a:xfrm>
              <a:off x="4717143" y="4222114"/>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3" name="文本框 22"/>
            <p:cNvSpPr txBox="1"/>
            <p:nvPr/>
          </p:nvSpPr>
          <p:spPr>
            <a:xfrm>
              <a:off x="5007428" y="4288973"/>
              <a:ext cx="711200" cy="615553"/>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04</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24" name="文本框 23"/>
            <p:cNvSpPr txBox="1"/>
            <p:nvPr/>
          </p:nvSpPr>
          <p:spPr>
            <a:xfrm>
              <a:off x="5718750" y="4289001"/>
              <a:ext cx="3424767" cy="613833"/>
            </a:xfrm>
            <a:prstGeom prst="rect">
              <a:avLst/>
            </a:prstGeom>
            <a:noFill/>
          </p:spPr>
          <p:txBody>
            <a:bodyPr wrap="square" rtlCol="0">
              <a:spAutoFit/>
            </a:bodyPr>
            <a:lstStyle/>
            <a:p>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F</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unction</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537857" y="2907472"/>
            <a:ext cx="4320540" cy="540000"/>
            <a:chOff x="4717143" y="5375229"/>
            <a:chExt cx="5760720" cy="720000"/>
          </a:xfrm>
        </p:grpSpPr>
        <p:sp>
          <p:nvSpPr>
            <p:cNvPr id="27" name="圆角矩形 26"/>
            <p:cNvSpPr/>
            <p:nvPr/>
          </p:nvSpPr>
          <p:spPr>
            <a:xfrm>
              <a:off x="4717143" y="5375229"/>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8" name="文本框 27"/>
            <p:cNvSpPr txBox="1"/>
            <p:nvPr/>
          </p:nvSpPr>
          <p:spPr>
            <a:xfrm>
              <a:off x="5007428" y="5442858"/>
              <a:ext cx="711200" cy="615553"/>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05</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29" name="文本框 28"/>
            <p:cNvSpPr txBox="1"/>
            <p:nvPr/>
          </p:nvSpPr>
          <p:spPr>
            <a:xfrm>
              <a:off x="5718750" y="5427722"/>
              <a:ext cx="4759113" cy="613833"/>
            </a:xfrm>
            <a:prstGeom prst="rect">
              <a:avLst/>
            </a:prstGeom>
            <a:noFill/>
          </p:spPr>
          <p:txBody>
            <a:bodyPr wrap="square"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Competing products</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3531507" y="3555172"/>
            <a:ext cx="4320000" cy="540000"/>
            <a:chOff x="4717143" y="5375229"/>
            <a:chExt cx="5760000" cy="720000"/>
          </a:xfrm>
        </p:grpSpPr>
        <p:sp>
          <p:nvSpPr>
            <p:cNvPr id="3" name="圆角矩形 2"/>
            <p:cNvSpPr/>
            <p:nvPr/>
          </p:nvSpPr>
          <p:spPr>
            <a:xfrm>
              <a:off x="4717143" y="5375229"/>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10" name="文本框 9"/>
            <p:cNvSpPr txBox="1"/>
            <p:nvPr/>
          </p:nvSpPr>
          <p:spPr>
            <a:xfrm>
              <a:off x="5007428" y="5442858"/>
              <a:ext cx="711200" cy="613833"/>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06</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15" name="文本框 14"/>
            <p:cNvSpPr txBox="1"/>
            <p:nvPr/>
          </p:nvSpPr>
          <p:spPr>
            <a:xfrm>
              <a:off x="5718750" y="5427722"/>
              <a:ext cx="4232487" cy="613833"/>
            </a:xfrm>
            <a:prstGeom prst="rect">
              <a:avLst/>
            </a:prstGeom>
            <a:noFill/>
          </p:spPr>
          <p:txBody>
            <a:bodyPr wrap="square" rtlCol="0">
              <a:spAutoFit/>
            </a:bodyPr>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Usage scenarios</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531507" y="4209222"/>
            <a:ext cx="4320000" cy="540000"/>
            <a:chOff x="4717143" y="5375229"/>
            <a:chExt cx="5760000" cy="720000"/>
          </a:xfrm>
        </p:grpSpPr>
        <p:sp>
          <p:nvSpPr>
            <p:cNvPr id="25" name="圆角矩形 24"/>
            <p:cNvSpPr/>
            <p:nvPr/>
          </p:nvSpPr>
          <p:spPr>
            <a:xfrm>
              <a:off x="4717143" y="5375229"/>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30" name="文本框 29"/>
            <p:cNvSpPr txBox="1"/>
            <p:nvPr/>
          </p:nvSpPr>
          <p:spPr>
            <a:xfrm>
              <a:off x="5007428" y="5442858"/>
              <a:ext cx="711200" cy="613833"/>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07</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31" name="文本框 30"/>
            <p:cNvSpPr txBox="1"/>
            <p:nvPr/>
          </p:nvSpPr>
          <p:spPr>
            <a:xfrm>
              <a:off x="5718750" y="5427722"/>
              <a:ext cx="4232487" cy="613833"/>
            </a:xfrm>
            <a:prstGeom prst="rect">
              <a:avLst/>
            </a:prstGeom>
            <a:noFill/>
          </p:spPr>
          <p:txBody>
            <a:bodyPr wrap="square" rtlCol="0">
              <a:spAutoFit/>
            </a:bodyPr>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Programme value</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par>
                          <p:cTn id="22" fill="hold">
                            <p:stCondLst>
                              <p:cond delay="2500"/>
                            </p:stCondLst>
                            <p:childTnLst>
                              <p:par>
                                <p:cTn id="23" presetID="16" presetClass="entr" presetSubtype="21"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arn(inVertical)">
                                      <p:cBhvr>
                                        <p:cTn id="25" dur="500"/>
                                        <p:tgtEl>
                                          <p:spTgt spid="21"/>
                                        </p:tgtEl>
                                      </p:cBhvr>
                                    </p:animEffect>
                                  </p:childTnLst>
                                </p:cTn>
                              </p:par>
                            </p:childTnLst>
                          </p:cTn>
                        </p:par>
                        <p:par>
                          <p:cTn id="26" fill="hold">
                            <p:stCondLst>
                              <p:cond delay="3000"/>
                            </p:stCondLst>
                            <p:childTnLst>
                              <p:par>
                                <p:cTn id="27" presetID="16" presetClass="entr" presetSubtype="21"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barn(inVertical)">
                                      <p:cBhvr>
                                        <p:cTn id="29" dur="500"/>
                                        <p:tgtEl>
                                          <p:spTgt spid="26"/>
                                        </p:tgtEl>
                                      </p:cBhvr>
                                    </p:animEffect>
                                  </p:childTnLst>
                                </p:cTn>
                              </p:par>
                            </p:childTnLst>
                          </p:cTn>
                        </p:par>
                        <p:par>
                          <p:cTn id="30" fill="hold">
                            <p:stCondLst>
                              <p:cond delay="3500"/>
                            </p:stCondLst>
                            <p:childTnLst>
                              <p:par>
                                <p:cTn id="31" presetID="16" presetClass="entr" presetSubtype="21"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barn(inVertical)">
                                      <p:cBhvr>
                                        <p:cTn id="33" dur="500"/>
                                        <p:tgtEl>
                                          <p:spTgt spid="2"/>
                                        </p:tgtEl>
                                      </p:cBhvr>
                                    </p:animEffect>
                                  </p:childTnLst>
                                </p:cTn>
                              </p:par>
                            </p:childTnLst>
                          </p:cTn>
                        </p:par>
                        <p:par>
                          <p:cTn id="34" fill="hold">
                            <p:stCondLst>
                              <p:cond delay="4000"/>
                            </p:stCondLst>
                            <p:childTnLst>
                              <p:par>
                                <p:cTn id="35" presetID="16" presetClass="entr" presetSubtype="21"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sz="2100" dirty="0">
                  <a:sym typeface="+mn-ea"/>
                </a:rPr>
                <a:t>Watermark </a:t>
              </a:r>
              <a:r>
                <a:rPr lang="en-US" sz="2100" dirty="0">
                  <a:sym typeface="+mn-ea"/>
                </a:rPr>
                <a:t>M</a:t>
              </a:r>
              <a:r>
                <a:rPr sz="2100" dirty="0">
                  <a:sym typeface="+mn-ea"/>
                </a:rPr>
                <a:t>anage</a:t>
              </a:r>
              <a:r>
                <a:rPr lang="en-US" sz="2100" dirty="0">
                  <a:sym typeface="+mn-ea"/>
                </a:rPr>
                <a:t>r</a:t>
              </a:r>
              <a:endParaRPr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4" name="矩形 23"/>
          <p:cNvSpPr/>
          <p:nvPr/>
        </p:nvSpPr>
        <p:spPr>
          <a:xfrm>
            <a:off x="5182870" y="1261745"/>
            <a:ext cx="2980690" cy="2649855"/>
          </a:xfrm>
          <a:prstGeom prst="rect">
            <a:avLst/>
          </a:prstGeom>
          <a:solidFill>
            <a:srgbClr val="C0000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p>
            <a:pPr algn="ctr"/>
            <a:endParaRPr lang="zh-CN" altLang="en-US" sz="1200">
              <a:latin typeface="华文中宋" panose="02010600040101010101" charset="-122"/>
              <a:ea typeface="华文中宋" panose="02010600040101010101" charset="-122"/>
            </a:endParaRPr>
          </a:p>
        </p:txBody>
      </p:sp>
      <p:sp>
        <p:nvSpPr>
          <p:cNvPr id="26" name="TextBox 5"/>
          <p:cNvSpPr txBox="1"/>
          <p:nvPr/>
        </p:nvSpPr>
        <p:spPr>
          <a:xfrm>
            <a:off x="5448935" y="1695450"/>
            <a:ext cx="2505710" cy="1891665"/>
          </a:xfrm>
          <a:prstGeom prst="rect">
            <a:avLst/>
          </a:prstGeom>
          <a:noFill/>
        </p:spPr>
        <p:txBody>
          <a:bodyPr wrap="square" lIns="91472" tIns="45736" rIns="91472" bIns="45736" rtlCol="0">
            <a:spAutoFit/>
          </a:bodyPr>
          <a:p>
            <a:pPr>
              <a:lnSpc>
                <a:spcPct val="130000"/>
              </a:lnSpc>
            </a:pPr>
            <a:r>
              <a:rPr lang="en-US" altLang="zh-CN" sz="1000" dirty="0">
                <a:solidFill>
                  <a:schemeClr val="bg1"/>
                </a:solidFill>
                <a:latin typeface="华文中宋" panose="02010600040101010101" charset="-122"/>
                <a:ea typeface="华文中宋" panose="02010600040101010101" charset="-122"/>
                <a:cs typeface="华文中宋" panose="02010600040101010101" charset="-122"/>
              </a:rPr>
              <a:t>   </a:t>
            </a:r>
            <a:r>
              <a:rPr lang="en-US" altLang="zh-CN" sz="1000" dirty="0">
                <a:solidFill>
                  <a:schemeClr val="bg1"/>
                </a:solidFill>
                <a:latin typeface="华文中宋" panose="02010600040101010101" charset="-122"/>
                <a:ea typeface="华文中宋" panose="02010600040101010101" charset="-122"/>
                <a:cs typeface="华文中宋" panose="02010600040101010101" charset="-122"/>
                <a:sym typeface="+mn-ea"/>
              </a:rPr>
              <a:t> </a:t>
            </a:r>
            <a:r>
              <a:rPr sz="1000" dirty="0">
                <a:solidFill>
                  <a:schemeClr val="bg1"/>
                </a:solidFill>
                <a:latin typeface="华文中宋" panose="02010600040101010101" charset="-122"/>
                <a:ea typeface="华文中宋" panose="02010600040101010101" charset="-122"/>
                <a:cs typeface="华文中宋" panose="02010600040101010101" charset="-122"/>
                <a:sym typeface="+mn-ea"/>
              </a:rPr>
              <a:t>The terminal desktop is rich in watermark information. The management can obtain the terminal desktop information through the watermark information, which is convenient for management. At the same time, students can quickly locate their seats through the watermark information</a:t>
            </a:r>
            <a:endParaRPr lang="zh-CN" altLang="en-US" sz="1000" dirty="0">
              <a:solidFill>
                <a:schemeClr val="bg1"/>
              </a:solidFill>
              <a:latin typeface="华文中宋" panose="02010600040101010101" charset="-122"/>
              <a:ea typeface="华文中宋" panose="02010600040101010101" charset="-122"/>
              <a:cs typeface="华文中宋" panose="02010600040101010101" charset="-122"/>
            </a:endParaRPr>
          </a:p>
        </p:txBody>
      </p:sp>
      <p:grpSp>
        <p:nvGrpSpPr>
          <p:cNvPr id="2" name="组合 1"/>
          <p:cNvGrpSpPr/>
          <p:nvPr/>
        </p:nvGrpSpPr>
        <p:grpSpPr>
          <a:xfrm>
            <a:off x="636933" y="1209025"/>
            <a:ext cx="3586489" cy="3427089"/>
            <a:chOff x="611560" y="1366732"/>
            <a:chExt cx="3587596" cy="342814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3" name="MH_Picture_3"/>
            <p:cNvSpPr/>
            <p:nvPr>
              <p:custDataLst>
                <p:tags r:id="rId2"/>
              </p:custDataLst>
            </p:nvPr>
          </p:nvSpPr>
          <p:spPr>
            <a:xfrm>
              <a:off x="746051" y="1496013"/>
              <a:ext cx="3204000" cy="1946273"/>
            </a:xfrm>
            <a:prstGeom prst="rect">
              <a:avLst/>
            </a:prstGeom>
            <a:blipFill dpi="0" rotWithShape="1">
              <a:blip r:embed="rId3"/>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10404686"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sz="2100" dirty="0">
                  <a:sym typeface="+mn-ea"/>
                </a:rPr>
                <a:t>Function introduction - various authorization forms</a:t>
              </a:r>
              <a:endParaRPr sz="2100" dirty="0">
                <a:sym typeface="+mn-ea"/>
              </a:endParaRPr>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9" name="Rectangle 20"/>
          <p:cNvSpPr/>
          <p:nvPr/>
        </p:nvSpPr>
        <p:spPr>
          <a:xfrm>
            <a:off x="1156230" y="1722142"/>
            <a:ext cx="1961641" cy="1440159"/>
          </a:xfrm>
          <a:prstGeom prst="rect">
            <a:avLst/>
          </a:prstGeom>
          <a:blipFill dpi="0" rotWithShape="1">
            <a:blip r:embed="rId1"/>
            <a:srcRect/>
            <a:stretch>
              <a:fillRect/>
            </a:stretch>
          </a:blipFill>
          <a:ln w="31750" cap="flat" cmpd="sng" algn="ctr">
            <a:gradFill flip="none" rotWithShape="1">
              <a:gsLst>
                <a:gs pos="0">
                  <a:srgbClr val="FFFFFF">
                    <a:lumMod val="85000"/>
                  </a:srgbClr>
                </a:gs>
                <a:gs pos="100000">
                  <a:srgbClr val="FFFFFF"/>
                </a:gs>
              </a:gsLst>
              <a:lin ang="18900000" scaled="1"/>
              <a:tileRect/>
            </a:gradFill>
            <a:prstDash val="solid"/>
          </a:ln>
          <a:effectLst>
            <a:outerShdw blurRad="381000" dist="101600" dir="2700000" algn="ctr" rotWithShape="0">
              <a:srgbClr val="000000">
                <a:alpha val="30000"/>
              </a:srgbClr>
            </a:outerShdw>
          </a:effectLst>
        </p:spPr>
        <p:txBody>
          <a:bodyPr lIns="68580" tIns="34290" rIns="68580" bIns="34290" rtlCol="0" anchor="ctr"/>
          <a:lstStyle/>
          <a:p>
            <a:pPr algn="ctr" defTabSz="914400">
              <a:defRPr/>
            </a:pPr>
            <a:endParaRPr lang="en-US" sz="27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ectangle 21"/>
          <p:cNvSpPr/>
          <p:nvPr/>
        </p:nvSpPr>
        <p:spPr>
          <a:xfrm>
            <a:off x="3659624" y="1722142"/>
            <a:ext cx="1961641" cy="1440159"/>
          </a:xfrm>
          <a:prstGeom prst="rect">
            <a:avLst/>
          </a:prstGeom>
          <a:blipFill dpi="0" rotWithShape="1">
            <a:blip r:embed="rId2"/>
            <a:srcRect/>
            <a:stretch>
              <a:fillRect/>
            </a:stretch>
          </a:blipFill>
          <a:ln w="31750" cap="flat" cmpd="sng" algn="ctr">
            <a:gradFill flip="none" rotWithShape="1">
              <a:gsLst>
                <a:gs pos="0">
                  <a:srgbClr val="FFFFFF">
                    <a:lumMod val="85000"/>
                  </a:srgbClr>
                </a:gs>
                <a:gs pos="100000">
                  <a:srgbClr val="FFFFFF"/>
                </a:gs>
              </a:gsLst>
              <a:lin ang="18900000" scaled="1"/>
              <a:tileRect/>
            </a:gradFill>
            <a:prstDash val="solid"/>
          </a:ln>
          <a:effectLst>
            <a:outerShdw blurRad="381000" dist="101600" dir="2700000" algn="ctr" rotWithShape="0">
              <a:srgbClr val="000000">
                <a:alpha val="30000"/>
              </a:srgbClr>
            </a:outerShdw>
          </a:effectLst>
        </p:spPr>
        <p:txBody>
          <a:bodyPr lIns="68580" tIns="34290" rIns="68580" bIns="34290" rtlCol="0" anchor="ctr"/>
          <a:lstStyle/>
          <a:p>
            <a:pPr algn="ctr" defTabSz="914400">
              <a:defRPr/>
            </a:pPr>
            <a:endParaRPr lang="en-US" sz="27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ectangle 22"/>
          <p:cNvSpPr/>
          <p:nvPr/>
        </p:nvSpPr>
        <p:spPr>
          <a:xfrm>
            <a:off x="6156667" y="1722142"/>
            <a:ext cx="1961641" cy="1440159"/>
          </a:xfrm>
          <a:prstGeom prst="rect">
            <a:avLst/>
          </a:prstGeom>
          <a:blipFill dpi="0" rotWithShape="1">
            <a:blip r:embed="rId3"/>
            <a:srcRect/>
            <a:stretch>
              <a:fillRect/>
            </a:stretch>
          </a:blipFill>
          <a:ln w="31750" cap="flat" cmpd="sng" algn="ctr">
            <a:gradFill flip="none" rotWithShape="1">
              <a:gsLst>
                <a:gs pos="0">
                  <a:srgbClr val="FFFFFF">
                    <a:lumMod val="85000"/>
                  </a:srgbClr>
                </a:gs>
                <a:gs pos="100000">
                  <a:srgbClr val="FFFFFF"/>
                </a:gs>
              </a:gsLst>
              <a:lin ang="18900000" scaled="1"/>
              <a:tileRect/>
            </a:gradFill>
            <a:prstDash val="solid"/>
          </a:ln>
          <a:effectLst>
            <a:outerShdw blurRad="381000" dist="101600" dir="2700000" algn="ctr" rotWithShape="0">
              <a:srgbClr val="000000">
                <a:alpha val="30000"/>
              </a:srgbClr>
            </a:outerShdw>
          </a:effectLst>
        </p:spPr>
        <p:txBody>
          <a:bodyPr lIns="68580" tIns="34290" rIns="68580" bIns="34290" rtlCol="0" anchor="ctr"/>
          <a:lstStyle/>
          <a:p>
            <a:pPr algn="ctr" defTabSz="914400">
              <a:defRPr/>
            </a:pPr>
            <a:endParaRPr lang="en-US" sz="27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a:off x="1684655" y="3409950"/>
            <a:ext cx="688340" cy="283845"/>
          </a:xfrm>
          <a:prstGeom prst="rect">
            <a:avLst/>
          </a:prstGeom>
        </p:spPr>
        <p:txBody>
          <a:bodyPr wrap="square" lIns="68580" tIns="34290" rIns="68580" bIns="34290">
            <a:spAutoFit/>
          </a:bodyPr>
          <a:lstStyle/>
          <a:p>
            <a:pPr defTabSz="457200"/>
            <a:r>
              <a:rPr lang="en-US" altLang="zh-CN" sz="1400" b="1">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PCI-E</a:t>
            </a:r>
            <a:endParaRPr lang="zh-CN" altLang="en-US" sz="1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4" name="矩形 23"/>
          <p:cNvSpPr/>
          <p:nvPr/>
        </p:nvSpPr>
        <p:spPr>
          <a:xfrm>
            <a:off x="4253230" y="3409950"/>
            <a:ext cx="932815" cy="283845"/>
          </a:xfrm>
          <a:prstGeom prst="rect">
            <a:avLst/>
          </a:prstGeom>
        </p:spPr>
        <p:txBody>
          <a:bodyPr wrap="square" lIns="68580" tIns="34290" rIns="68580" bIns="34290">
            <a:spAutoFit/>
          </a:bodyPr>
          <a:lstStyle/>
          <a:p>
            <a:pPr defTabSz="457200"/>
            <a:r>
              <a:rPr lang="en-US" altLang="zh-CN" sz="1400" b="1">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Usbkey</a:t>
            </a:r>
            <a:endParaRPr lang="zh-CN" altLang="en-US" sz="1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 name="矩形 24"/>
          <p:cNvSpPr/>
          <p:nvPr/>
        </p:nvSpPr>
        <p:spPr>
          <a:xfrm>
            <a:off x="6871335" y="3409950"/>
            <a:ext cx="585470" cy="283845"/>
          </a:xfrm>
          <a:prstGeom prst="rect">
            <a:avLst/>
          </a:prstGeom>
        </p:spPr>
        <p:txBody>
          <a:bodyPr wrap="square" lIns="68580" tIns="34290" rIns="68580" bIns="34290">
            <a:spAutoFit/>
          </a:bodyPr>
          <a:lstStyle/>
          <a:p>
            <a:pPr defTabSz="457200"/>
            <a:r>
              <a:rPr lang="en-US" altLang="zh-CN" sz="1400" b="1">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SN</a:t>
            </a:r>
            <a:endParaRPr lang="en-US" altLang="zh-CN" sz="1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accel="50000" decel="5000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3" presetClass="entr" presetSubtype="16"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p:cTn id="27" dur="250" fill="hold"/>
                                        <p:tgtEl>
                                          <p:spTgt spid="23"/>
                                        </p:tgtEl>
                                        <p:attrNameLst>
                                          <p:attrName>ppt_w</p:attrName>
                                        </p:attrNameLst>
                                      </p:cBhvr>
                                      <p:tavLst>
                                        <p:tav tm="0">
                                          <p:val>
                                            <p:fltVal val="0"/>
                                          </p:val>
                                        </p:tav>
                                        <p:tav tm="100000">
                                          <p:val>
                                            <p:strVal val="#ppt_w"/>
                                          </p:val>
                                        </p:tav>
                                      </p:tavLst>
                                    </p:anim>
                                    <p:anim calcmode="lin" valueType="num">
                                      <p:cBhvr>
                                        <p:cTn id="28" dur="250" fill="hold"/>
                                        <p:tgtEl>
                                          <p:spTgt spid="23"/>
                                        </p:tgtEl>
                                        <p:attrNameLst>
                                          <p:attrName>ppt_h</p:attrName>
                                        </p:attrNameLst>
                                      </p:cBhvr>
                                      <p:tavLst>
                                        <p:tav tm="0">
                                          <p:val>
                                            <p:fltVal val="0"/>
                                          </p:val>
                                        </p:tav>
                                        <p:tav tm="100000">
                                          <p:val>
                                            <p:strVal val="#ppt_h"/>
                                          </p:val>
                                        </p:tav>
                                      </p:tavLst>
                                    </p:anim>
                                  </p:childTnLst>
                                </p:cTn>
                              </p:par>
                            </p:childTnLst>
                          </p:cTn>
                        </p:par>
                        <p:par>
                          <p:cTn id="29" fill="hold">
                            <p:stCondLst>
                              <p:cond delay="2349"/>
                            </p:stCondLst>
                            <p:childTnLst>
                              <p:par>
                                <p:cTn id="30" presetID="23" presetClass="entr" presetSubtype="16" fill="hold" grpId="0" nodeType="afterEffect">
                                  <p:stCondLst>
                                    <p:cond delay="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p:cTn id="32" dur="250" fill="hold"/>
                                        <p:tgtEl>
                                          <p:spTgt spid="24"/>
                                        </p:tgtEl>
                                        <p:attrNameLst>
                                          <p:attrName>ppt_w</p:attrName>
                                        </p:attrNameLst>
                                      </p:cBhvr>
                                      <p:tavLst>
                                        <p:tav tm="0">
                                          <p:val>
                                            <p:fltVal val="0"/>
                                          </p:val>
                                        </p:tav>
                                        <p:tav tm="100000">
                                          <p:val>
                                            <p:strVal val="#ppt_w"/>
                                          </p:val>
                                        </p:tav>
                                      </p:tavLst>
                                    </p:anim>
                                    <p:anim calcmode="lin" valueType="num">
                                      <p:cBhvr>
                                        <p:cTn id="33" dur="250" fill="hold"/>
                                        <p:tgtEl>
                                          <p:spTgt spid="24"/>
                                        </p:tgtEl>
                                        <p:attrNameLst>
                                          <p:attrName>ppt_h</p:attrName>
                                        </p:attrNameLst>
                                      </p:cBhvr>
                                      <p:tavLst>
                                        <p:tav tm="0">
                                          <p:val>
                                            <p:fltVal val="0"/>
                                          </p:val>
                                        </p:tav>
                                        <p:tav tm="100000">
                                          <p:val>
                                            <p:strVal val="#ppt_h"/>
                                          </p:val>
                                        </p:tav>
                                      </p:tavLst>
                                    </p:anim>
                                  </p:childTnLst>
                                </p:cTn>
                              </p:par>
                            </p:childTnLst>
                          </p:cTn>
                        </p:par>
                        <p:par>
                          <p:cTn id="34" fill="hold">
                            <p:stCondLst>
                              <p:cond delay="2724"/>
                            </p:stCondLst>
                            <p:childTnLst>
                              <p:par>
                                <p:cTn id="35" presetID="23" presetClass="entr" presetSubtype="16" fill="hold" grpId="0" nodeType="afterEffect">
                                  <p:stCondLst>
                                    <p:cond delay="0"/>
                                  </p:stCondLst>
                                  <p:iterate type="lt">
                                    <p:tmPct val="10000"/>
                                  </p:iterate>
                                  <p:childTnLst>
                                    <p:set>
                                      <p:cBhvr>
                                        <p:cTn id="36" dur="1" fill="hold">
                                          <p:stCondLst>
                                            <p:cond delay="0"/>
                                          </p:stCondLst>
                                        </p:cTn>
                                        <p:tgtEl>
                                          <p:spTgt spid="25"/>
                                        </p:tgtEl>
                                        <p:attrNameLst>
                                          <p:attrName>style.visibility</p:attrName>
                                        </p:attrNameLst>
                                      </p:cBhvr>
                                      <p:to>
                                        <p:strVal val="visible"/>
                                      </p:to>
                                    </p:set>
                                    <p:anim calcmode="lin" valueType="num">
                                      <p:cBhvr>
                                        <p:cTn id="37" dur="250" fill="hold"/>
                                        <p:tgtEl>
                                          <p:spTgt spid="25"/>
                                        </p:tgtEl>
                                        <p:attrNameLst>
                                          <p:attrName>ppt_w</p:attrName>
                                        </p:attrNameLst>
                                      </p:cBhvr>
                                      <p:tavLst>
                                        <p:tav tm="0">
                                          <p:val>
                                            <p:fltVal val="0"/>
                                          </p:val>
                                        </p:tav>
                                        <p:tav tm="100000">
                                          <p:val>
                                            <p:strVal val="#ppt_w"/>
                                          </p:val>
                                        </p:tav>
                                      </p:tavLst>
                                    </p:anim>
                                    <p:anim calcmode="lin" valueType="num">
                                      <p:cBhvr>
                                        <p:cTn id="38" dur="250" fill="hold"/>
                                        <p:tgtEl>
                                          <p:spTgt spid="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34310" y="2297430"/>
            <a:ext cx="3549643" cy="539750"/>
            <a:chOff x="4717143" y="762772"/>
            <a:chExt cx="5893893" cy="720000"/>
          </a:xfrm>
        </p:grpSpPr>
        <p:sp>
          <p:nvSpPr>
            <p:cNvPr id="7" name="圆角矩形 6"/>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文本框 7"/>
            <p:cNvSpPr txBox="1"/>
            <p:nvPr/>
          </p:nvSpPr>
          <p:spPr>
            <a:xfrm>
              <a:off x="5007094" y="827148"/>
              <a:ext cx="1187216" cy="614118"/>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05</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9" name="文本框 8"/>
            <p:cNvSpPr txBox="1"/>
            <p:nvPr/>
          </p:nvSpPr>
          <p:spPr>
            <a:xfrm>
              <a:off x="5845303" y="855950"/>
              <a:ext cx="4765733" cy="531953"/>
            </a:xfrm>
            <a:prstGeom prst="rect">
              <a:avLst/>
            </a:prstGeom>
            <a:noFill/>
          </p:spPr>
          <p:txBody>
            <a:bodyPr wrap="square"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Competing products</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8"/>
          <p:cNvSpPr/>
          <p:nvPr/>
        </p:nvSpPr>
        <p:spPr bwMode="auto">
          <a:xfrm>
            <a:off x="3852810" y="1322355"/>
            <a:ext cx="1478756" cy="1478756"/>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 name="T15" fmla="*/ 0 w 2427"/>
              <a:gd name="T16" fmla="*/ 0 h 2427"/>
              <a:gd name="T17" fmla="*/ 2427 w 2427"/>
              <a:gd name="T18" fmla="*/ 2427 h 2427"/>
            </a:gdLst>
            <a:ahLst/>
            <a:cxnLst>
              <a:cxn ang="T10">
                <a:pos x="T0" y="T1"/>
              </a:cxn>
              <a:cxn ang="T11">
                <a:pos x="T2" y="T3"/>
              </a:cxn>
              <a:cxn ang="T12">
                <a:pos x="T4" y="T5"/>
              </a:cxn>
              <a:cxn ang="T13">
                <a:pos x="T6" y="T7"/>
              </a:cxn>
              <a:cxn ang="T14">
                <a:pos x="T8" y="T9"/>
              </a:cxn>
            </a:cxnLst>
            <a:rect l="T15" t="T16" r="T17" b="T18"/>
            <a:pathLst>
              <a:path w="2427" h="2427">
                <a:moveTo>
                  <a:pt x="1213" y="0"/>
                </a:moveTo>
                <a:lnTo>
                  <a:pt x="2427" y="1214"/>
                </a:lnTo>
                <a:lnTo>
                  <a:pt x="1213" y="2427"/>
                </a:lnTo>
                <a:lnTo>
                  <a:pt x="0" y="1214"/>
                </a:lnTo>
                <a:lnTo>
                  <a:pt x="1213" y="0"/>
                </a:lnTo>
                <a:close/>
              </a:path>
            </a:pathLst>
          </a:cu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kern="0">
              <a:solidFill>
                <a:prstClr val="white"/>
              </a:solidFill>
              <a:latin typeface="Arial" panose="020B0604020202020204"/>
              <a:ea typeface="微软雅黑" panose="020B0503020204020204" pitchFamily="34" charset="-122"/>
              <a:cs typeface="+mn-ea"/>
            </a:endParaRPr>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62000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Program advantage</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Freeform 6"/>
          <p:cNvSpPr/>
          <p:nvPr/>
        </p:nvSpPr>
        <p:spPr bwMode="auto">
          <a:xfrm>
            <a:off x="2068062" y="1649776"/>
            <a:ext cx="2462213" cy="2462213"/>
          </a:xfrm>
          <a:custGeom>
            <a:avLst/>
            <a:gdLst>
              <a:gd name="T0" fmla="*/ 1641475 w 4042"/>
              <a:gd name="T1" fmla="*/ 0 h 4042"/>
              <a:gd name="T2" fmla="*/ 3282950 w 4042"/>
              <a:gd name="T3" fmla="*/ 1641476 h 4042"/>
              <a:gd name="T4" fmla="*/ 1641475 w 4042"/>
              <a:gd name="T5" fmla="*/ 3282951 h 4042"/>
              <a:gd name="T6" fmla="*/ 0 w 4042"/>
              <a:gd name="T7" fmla="*/ 1641476 h 4042"/>
              <a:gd name="T8" fmla="*/ 1641475 w 4042"/>
              <a:gd name="T9" fmla="*/ 0 h 4042"/>
              <a:gd name="T10" fmla="*/ 0 60000 65536"/>
              <a:gd name="T11" fmla="*/ 0 60000 65536"/>
              <a:gd name="T12" fmla="*/ 0 60000 65536"/>
              <a:gd name="T13" fmla="*/ 0 60000 65536"/>
              <a:gd name="T14" fmla="*/ 0 60000 65536"/>
              <a:gd name="T15" fmla="*/ 0 w 4042"/>
              <a:gd name="T16" fmla="*/ 0 h 4042"/>
              <a:gd name="T17" fmla="*/ 4042 w 4042"/>
              <a:gd name="T18" fmla="*/ 4042 h 4042"/>
            </a:gdLst>
            <a:ahLst/>
            <a:cxnLst>
              <a:cxn ang="T10">
                <a:pos x="T0" y="T1"/>
              </a:cxn>
              <a:cxn ang="T11">
                <a:pos x="T2" y="T3"/>
              </a:cxn>
              <a:cxn ang="T12">
                <a:pos x="T4" y="T5"/>
              </a:cxn>
              <a:cxn ang="T13">
                <a:pos x="T6" y="T7"/>
              </a:cxn>
              <a:cxn ang="T14">
                <a:pos x="T8" y="T9"/>
              </a:cxn>
            </a:cxnLst>
            <a:rect l="T15" t="T16" r="T17" b="T18"/>
            <a:pathLst>
              <a:path w="4042" h="4042">
                <a:moveTo>
                  <a:pt x="2021" y="0"/>
                </a:moveTo>
                <a:lnTo>
                  <a:pt x="4042" y="2021"/>
                </a:lnTo>
                <a:lnTo>
                  <a:pt x="2021" y="4042"/>
                </a:lnTo>
                <a:lnTo>
                  <a:pt x="0" y="2021"/>
                </a:lnTo>
                <a:lnTo>
                  <a:pt x="2021" y="0"/>
                </a:lnTo>
                <a:close/>
              </a:path>
            </a:pathLst>
          </a:cu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lstStyle/>
          <a:p>
            <a:pPr algn="ctr">
              <a:defRPr/>
            </a:pPr>
            <a:endParaRPr lang="zh-CN" altLang="en-US" kern="0">
              <a:solidFill>
                <a:prstClr val="white"/>
              </a:solidFill>
              <a:latin typeface="Arial" panose="020B0604020202020204"/>
              <a:ea typeface="微软雅黑" panose="020B0503020204020204" pitchFamily="34" charset="-122"/>
              <a:cs typeface="+mn-ea"/>
            </a:endParaRPr>
          </a:p>
        </p:txBody>
      </p:sp>
      <p:sp>
        <p:nvSpPr>
          <p:cNvPr id="12" name="Freeform 8"/>
          <p:cNvSpPr/>
          <p:nvPr/>
        </p:nvSpPr>
        <p:spPr bwMode="auto">
          <a:xfrm>
            <a:off x="3852810" y="2941605"/>
            <a:ext cx="1478756" cy="1478756"/>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 name="T15" fmla="*/ 0 w 2427"/>
              <a:gd name="T16" fmla="*/ 0 h 2427"/>
              <a:gd name="T17" fmla="*/ 2427 w 2427"/>
              <a:gd name="T18" fmla="*/ 2427 h 2427"/>
            </a:gdLst>
            <a:ahLst/>
            <a:cxnLst>
              <a:cxn ang="T10">
                <a:pos x="T0" y="T1"/>
              </a:cxn>
              <a:cxn ang="T11">
                <a:pos x="T2" y="T3"/>
              </a:cxn>
              <a:cxn ang="T12">
                <a:pos x="T4" y="T5"/>
              </a:cxn>
              <a:cxn ang="T13">
                <a:pos x="T6" y="T7"/>
              </a:cxn>
              <a:cxn ang="T14">
                <a:pos x="T8" y="T9"/>
              </a:cxn>
            </a:cxnLst>
            <a:rect l="T15" t="T16" r="T17" b="T18"/>
            <a:pathLst>
              <a:path w="2427" h="2427">
                <a:moveTo>
                  <a:pt x="1213" y="0"/>
                </a:moveTo>
                <a:lnTo>
                  <a:pt x="2427" y="1214"/>
                </a:lnTo>
                <a:lnTo>
                  <a:pt x="1213" y="2427"/>
                </a:lnTo>
                <a:lnTo>
                  <a:pt x="0" y="1214"/>
                </a:lnTo>
                <a:lnTo>
                  <a:pt x="1213" y="0"/>
                </a:lnTo>
                <a:close/>
              </a:path>
            </a:pathLst>
          </a:cu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lstStyle/>
          <a:p>
            <a:pPr algn="ctr">
              <a:defRPr/>
            </a:pPr>
            <a:endParaRPr lang="zh-CN" altLang="en-US" kern="0">
              <a:solidFill>
                <a:prstClr val="white"/>
              </a:solidFill>
              <a:latin typeface="Arial" panose="020B0604020202020204"/>
              <a:ea typeface="微软雅黑" panose="020B0503020204020204" pitchFamily="34" charset="-122"/>
              <a:cs typeface="+mn-ea"/>
            </a:endParaRPr>
          </a:p>
        </p:txBody>
      </p:sp>
      <p:sp>
        <p:nvSpPr>
          <p:cNvPr id="13" name="Freeform 9"/>
          <p:cNvSpPr/>
          <p:nvPr/>
        </p:nvSpPr>
        <p:spPr bwMode="auto">
          <a:xfrm>
            <a:off x="4652910" y="2261759"/>
            <a:ext cx="1240631" cy="1239440"/>
          </a:xfrm>
          <a:custGeom>
            <a:avLst/>
            <a:gdLst>
              <a:gd name="T0" fmla="*/ 827201 w 2587"/>
              <a:gd name="T1" fmla="*/ 0 h 2586"/>
              <a:gd name="T2" fmla="*/ 1653762 w 2587"/>
              <a:gd name="T3" fmla="*/ 826257 h 2586"/>
              <a:gd name="T4" fmla="*/ 827201 w 2587"/>
              <a:gd name="T5" fmla="*/ 1652513 h 2586"/>
              <a:gd name="T6" fmla="*/ 0 w 2587"/>
              <a:gd name="T7" fmla="*/ 826257 h 2586"/>
              <a:gd name="T8" fmla="*/ 827201 w 2587"/>
              <a:gd name="T9" fmla="*/ 0 h 2586"/>
              <a:gd name="T10" fmla="*/ 0 60000 65536"/>
              <a:gd name="T11" fmla="*/ 0 60000 65536"/>
              <a:gd name="T12" fmla="*/ 0 60000 65536"/>
              <a:gd name="T13" fmla="*/ 0 60000 65536"/>
              <a:gd name="T14" fmla="*/ 0 60000 65536"/>
              <a:gd name="T15" fmla="*/ 0 w 2587"/>
              <a:gd name="T16" fmla="*/ 0 h 2586"/>
              <a:gd name="T17" fmla="*/ 2587 w 2587"/>
              <a:gd name="T18" fmla="*/ 2586 h 2586"/>
            </a:gdLst>
            <a:ahLst/>
            <a:cxnLst>
              <a:cxn ang="T10">
                <a:pos x="T0" y="T1"/>
              </a:cxn>
              <a:cxn ang="T11">
                <a:pos x="T2" y="T3"/>
              </a:cxn>
              <a:cxn ang="T12">
                <a:pos x="T4" y="T5"/>
              </a:cxn>
              <a:cxn ang="T13">
                <a:pos x="T6" y="T7"/>
              </a:cxn>
              <a:cxn ang="T14">
                <a:pos x="T8" y="T9"/>
              </a:cxn>
            </a:cxnLst>
            <a:rect l="T15" t="T16" r="T17" b="T18"/>
            <a:pathLst>
              <a:path w="2587" h="2586">
                <a:moveTo>
                  <a:pt x="1294" y="0"/>
                </a:moveTo>
                <a:lnTo>
                  <a:pt x="2587" y="1293"/>
                </a:lnTo>
                <a:lnTo>
                  <a:pt x="1294" y="2586"/>
                </a:lnTo>
                <a:lnTo>
                  <a:pt x="0" y="1293"/>
                </a:lnTo>
                <a:lnTo>
                  <a:pt x="1294" y="0"/>
                </a:lnTo>
                <a:close/>
              </a:path>
            </a:pathLst>
          </a:custGeom>
          <a:solidFill>
            <a:srgbClr val="C00000"/>
          </a:solidFill>
          <a:ln>
            <a:noFill/>
          </a:ln>
        </p:spPr>
        <p:txBody>
          <a:bodyPr lIns="68576" tIns="34288" rIns="68576" bIns="34288"/>
          <a:lstStyle/>
          <a:p>
            <a:pPr>
              <a:defRPr/>
            </a:pPr>
            <a:endParaRPr lang="zh-CN" altLang="en-US" sz="1015">
              <a:solidFill>
                <a:prstClr val="white"/>
              </a:solidFill>
              <a:latin typeface="微软雅黑" panose="020B0503020204020204" pitchFamily="34" charset="-122"/>
              <a:ea typeface="微软雅黑" panose="020B0503020204020204" pitchFamily="34" charset="-122"/>
            </a:endParaRPr>
          </a:p>
        </p:txBody>
      </p:sp>
      <p:cxnSp>
        <p:nvCxnSpPr>
          <p:cNvPr id="14" name="直接连接符 13"/>
          <p:cNvCxnSpPr>
            <a:cxnSpLocks noChangeShapeType="1"/>
          </p:cNvCxnSpPr>
          <p:nvPr/>
        </p:nvCxnSpPr>
        <p:spPr bwMode="auto">
          <a:xfrm flipV="1">
            <a:off x="5344160" y="2059305"/>
            <a:ext cx="3429635" cy="2540"/>
          </a:xfrm>
          <a:prstGeom prst="line">
            <a:avLst/>
          </a:prstGeom>
          <a:noFill/>
          <a:ln w="9525" algn="ctr">
            <a:solidFill>
              <a:srgbClr val="C00000"/>
            </a:solidFill>
            <a:round/>
          </a:ln>
        </p:spPr>
      </p:cxnSp>
      <p:cxnSp>
        <p:nvCxnSpPr>
          <p:cNvPr id="15" name="直接连接符 14"/>
          <p:cNvCxnSpPr>
            <a:cxnSpLocks noChangeShapeType="1"/>
          </p:cNvCxnSpPr>
          <p:nvPr/>
        </p:nvCxnSpPr>
        <p:spPr bwMode="auto">
          <a:xfrm>
            <a:off x="5905500" y="2882265"/>
            <a:ext cx="2907030" cy="1270"/>
          </a:xfrm>
          <a:prstGeom prst="line">
            <a:avLst/>
          </a:prstGeom>
          <a:noFill/>
          <a:ln w="9525" algn="ctr">
            <a:solidFill>
              <a:srgbClr val="C00000"/>
            </a:solidFill>
            <a:round/>
          </a:ln>
        </p:spPr>
      </p:cxnSp>
      <p:cxnSp>
        <p:nvCxnSpPr>
          <p:cNvPr id="16" name="直接连接符 15"/>
          <p:cNvCxnSpPr>
            <a:cxnSpLocks noChangeShapeType="1"/>
          </p:cNvCxnSpPr>
          <p:nvPr/>
        </p:nvCxnSpPr>
        <p:spPr bwMode="auto">
          <a:xfrm>
            <a:off x="5331460" y="3681095"/>
            <a:ext cx="3481070" cy="1270"/>
          </a:xfrm>
          <a:prstGeom prst="line">
            <a:avLst/>
          </a:prstGeom>
          <a:noFill/>
          <a:ln w="9525" algn="ctr">
            <a:solidFill>
              <a:srgbClr val="C00000"/>
            </a:solidFill>
            <a:round/>
          </a:ln>
        </p:spPr>
      </p:cxnSp>
      <p:sp>
        <p:nvSpPr>
          <p:cNvPr id="18" name="TextBox 44"/>
          <p:cNvSpPr txBox="1"/>
          <p:nvPr/>
        </p:nvSpPr>
        <p:spPr>
          <a:xfrm>
            <a:off x="2369185" y="2679065"/>
            <a:ext cx="1748155" cy="497840"/>
          </a:xfrm>
          <a:prstGeom prst="rect">
            <a:avLst/>
          </a:prstGeom>
          <a:noFill/>
        </p:spPr>
        <p:txBody>
          <a:bodyPr wrap="square" lIns="68576" tIns="34288" rIns="68576" bIns="34288">
            <a:spAutoFit/>
          </a:bodyPr>
          <a:lstStyle/>
          <a:p>
            <a:pPr algn="ctr">
              <a:buFont typeface="Arial" panose="020B0604020202020204" pitchFamily="34" charset="0"/>
              <a:buNone/>
              <a:defRPr/>
            </a:pPr>
            <a:r>
              <a:rPr lang="en-US" altLang="zh-CN" sz="2800" b="1" dirty="0">
                <a:solidFill>
                  <a:prstClr val="white"/>
                </a:solidFill>
                <a:latin typeface="微软雅黑" panose="020B0503020204020204" pitchFamily="34" charset="-122"/>
                <a:ea typeface="微软雅黑" panose="020B0503020204020204" pitchFamily="34" charset="-122"/>
              </a:rPr>
              <a:t>S</a:t>
            </a:r>
            <a:r>
              <a:rPr lang="zh-CN" altLang="en-US" sz="2800" b="1" dirty="0">
                <a:solidFill>
                  <a:prstClr val="white"/>
                </a:solidFill>
                <a:latin typeface="微软雅黑" panose="020B0503020204020204" pitchFamily="34" charset="-122"/>
                <a:ea typeface="微软雅黑" panose="020B0503020204020204" pitchFamily="34" charset="-122"/>
              </a:rPr>
              <a:t>tability</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20" name="TextBox 46"/>
          <p:cNvSpPr txBox="1"/>
          <p:nvPr/>
        </p:nvSpPr>
        <p:spPr>
          <a:xfrm>
            <a:off x="3983779" y="1914333"/>
            <a:ext cx="1251347" cy="251460"/>
          </a:xfrm>
          <a:prstGeom prst="rect">
            <a:avLst/>
          </a:prstGeom>
          <a:noFill/>
        </p:spPr>
        <p:txBody>
          <a:bodyPr lIns="68576" tIns="34288" rIns="68576" bIns="34288">
            <a:spAutoFit/>
          </a:bodyPr>
          <a:lstStyle/>
          <a:p>
            <a:pPr algn="ctr">
              <a:buFont typeface="Arial" panose="020B0604020202020204" pitchFamily="34" charset="0"/>
              <a:buNone/>
              <a:defRPr/>
            </a:pPr>
            <a:r>
              <a:rPr lang="zh-CN" altLang="en-US" sz="1200" b="1" dirty="0">
                <a:solidFill>
                  <a:prstClr val="white"/>
                </a:solidFill>
                <a:latin typeface="微软雅黑" panose="020B0503020204020204" pitchFamily="34" charset="-122"/>
                <a:ea typeface="微软雅黑" panose="020B0503020204020204" pitchFamily="34" charset="-122"/>
              </a:rPr>
              <a:t>Ease of use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2" name="TextBox 48"/>
          <p:cNvSpPr txBox="1"/>
          <p:nvPr/>
        </p:nvSpPr>
        <p:spPr>
          <a:xfrm>
            <a:off x="3983779" y="3476592"/>
            <a:ext cx="1251347" cy="374650"/>
          </a:xfrm>
          <a:prstGeom prst="rect">
            <a:avLst/>
          </a:prstGeom>
          <a:noFill/>
        </p:spPr>
        <p:txBody>
          <a:bodyPr lIns="68576" tIns="34288" rIns="68576" bIns="34288">
            <a:spAutoFit/>
          </a:bodyPr>
          <a:lstStyle/>
          <a:p>
            <a:pPr algn="ctr">
              <a:buFont typeface="Arial" panose="020B0604020202020204" pitchFamily="34" charset="0"/>
              <a:buNone/>
              <a:defRPr/>
            </a:pPr>
            <a:r>
              <a:rPr lang="zh-CN" altLang="en-US" sz="2000" b="1" dirty="0">
                <a:solidFill>
                  <a:prstClr val="white"/>
                </a:solidFill>
                <a:latin typeface="微软雅黑" panose="020B0503020204020204" pitchFamily="34" charset="-122"/>
                <a:ea typeface="微软雅黑" panose="020B0503020204020204" pitchFamily="34" charset="-122"/>
              </a:rPr>
              <a:t>low cost</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24" name="TextBox 50"/>
          <p:cNvSpPr txBox="1"/>
          <p:nvPr/>
        </p:nvSpPr>
        <p:spPr>
          <a:xfrm>
            <a:off x="4649337" y="2756264"/>
            <a:ext cx="1251347" cy="251460"/>
          </a:xfrm>
          <a:prstGeom prst="rect">
            <a:avLst/>
          </a:prstGeom>
          <a:noFill/>
        </p:spPr>
        <p:txBody>
          <a:bodyPr lIns="68576" tIns="34288" rIns="68576" bIns="34288">
            <a:spAutoFit/>
          </a:bodyPr>
          <a:lstStyle/>
          <a:p>
            <a:pPr algn="ctr">
              <a:buFont typeface="Arial" panose="020B0604020202020204" pitchFamily="34" charset="0"/>
              <a:buNone/>
              <a:defRPr/>
            </a:pPr>
            <a:r>
              <a:rPr lang="zh-CN" altLang="en-US" sz="1200" b="1" dirty="0">
                <a:solidFill>
                  <a:prstClr val="white"/>
                </a:solidFill>
                <a:latin typeface="微软雅黑" panose="020B0503020204020204" pitchFamily="34" charset="-122"/>
                <a:ea typeface="微软雅黑" panose="020B0503020204020204" pitchFamily="34" charset="-122"/>
              </a:rPr>
              <a:t>Compatibility</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6" name="矩形 25"/>
          <p:cNvSpPr/>
          <p:nvPr/>
        </p:nvSpPr>
        <p:spPr>
          <a:xfrm>
            <a:off x="5354955" y="1368425"/>
            <a:ext cx="3416935" cy="729615"/>
          </a:xfrm>
          <a:prstGeom prst="rect">
            <a:avLst/>
          </a:prstGeom>
        </p:spPr>
        <p:txBody>
          <a:bodyPr wrap="square">
            <a:spAutoFit/>
          </a:bodyPr>
          <a:lstStyle/>
          <a:p>
            <a:pPr>
              <a:lnSpc>
                <a:spcPct val="130000"/>
              </a:lnSpc>
              <a:defRPr/>
            </a:pPr>
            <a:r>
              <a:rPr lang="zh-CN" altLang="en-US" sz="800" dirty="0">
                <a:solidFill>
                  <a:schemeClr val="tx1"/>
                </a:solidFill>
                <a:latin typeface="微软雅黑" panose="020B0503020204020204" pitchFamily="34" charset="-122"/>
                <a:ea typeface="微软雅黑" panose="020B0503020204020204" pitchFamily="34" charset="-122"/>
              </a:rPr>
              <a:t>This scheme has good usability for ordinary users and managers, low maintenance and management learning cost, avoiding the high learning cost of virtualization scheme affecting the convenience of users.</a:t>
            </a:r>
            <a:endParaRPr lang="zh-CN" altLang="en-US" sz="800" dirty="0">
              <a:solidFill>
                <a:schemeClr val="tx1"/>
              </a:solidFill>
              <a:latin typeface="微软雅黑" panose="020B0503020204020204" pitchFamily="34" charset="-122"/>
              <a:ea typeface="微软雅黑" panose="020B0503020204020204" pitchFamily="34" charset="-122"/>
            </a:endParaRPr>
          </a:p>
        </p:txBody>
      </p:sp>
      <p:sp>
        <p:nvSpPr>
          <p:cNvPr id="27" name="矩形 26"/>
          <p:cNvSpPr/>
          <p:nvPr/>
        </p:nvSpPr>
        <p:spPr>
          <a:xfrm>
            <a:off x="5818505" y="2190115"/>
            <a:ext cx="3039110" cy="729615"/>
          </a:xfrm>
          <a:prstGeom prst="rect">
            <a:avLst/>
          </a:prstGeom>
        </p:spPr>
        <p:txBody>
          <a:bodyPr wrap="square">
            <a:spAutoFit/>
          </a:bodyPr>
          <a:lstStyle/>
          <a:p>
            <a:pPr>
              <a:lnSpc>
                <a:spcPct val="130000"/>
              </a:lnSpc>
              <a:defRPr/>
            </a:pPr>
            <a:r>
              <a:rPr lang="zh-CN" altLang="en-US" sz="800" dirty="0">
                <a:solidFill>
                  <a:schemeClr val="tx1"/>
                </a:solidFill>
                <a:latin typeface="微软雅黑" panose="020B0503020204020204" pitchFamily="34" charset="-122"/>
                <a:ea typeface="微软雅黑" panose="020B0503020204020204" pitchFamily="34" charset="-122"/>
              </a:rPr>
              <a:t>This scheme has a high compatibility for all the commonly used external devices, avoiding the problems of low compatibility and slow link speed caused by device redirection in the virtualization scheme.</a:t>
            </a:r>
            <a:endParaRPr lang="zh-CN" altLang="en-US" sz="800" dirty="0">
              <a:solidFill>
                <a:schemeClr val="tx1"/>
              </a:solidFill>
              <a:latin typeface="微软雅黑" panose="020B0503020204020204" pitchFamily="34" charset="-122"/>
              <a:ea typeface="微软雅黑" panose="020B0503020204020204" pitchFamily="34" charset="-122"/>
            </a:endParaRPr>
          </a:p>
        </p:txBody>
      </p:sp>
      <p:sp>
        <p:nvSpPr>
          <p:cNvPr id="28" name="矩形 27"/>
          <p:cNvSpPr/>
          <p:nvPr/>
        </p:nvSpPr>
        <p:spPr>
          <a:xfrm>
            <a:off x="5596890" y="2987040"/>
            <a:ext cx="3367405" cy="889635"/>
          </a:xfrm>
          <a:prstGeom prst="rect">
            <a:avLst/>
          </a:prstGeom>
        </p:spPr>
        <p:txBody>
          <a:bodyPr wrap="square">
            <a:spAutoFit/>
          </a:bodyPr>
          <a:lstStyle/>
          <a:p>
            <a:pPr>
              <a:lnSpc>
                <a:spcPct val="130000"/>
              </a:lnSpc>
              <a:defRPr/>
            </a:pPr>
            <a:r>
              <a:rPr lang="zh-CN" altLang="en-US" sz="800" dirty="0">
                <a:solidFill>
                  <a:schemeClr val="tx1"/>
                </a:solidFill>
                <a:latin typeface="微软雅黑" panose="020B0503020204020204" pitchFamily="34" charset="-122"/>
                <a:ea typeface="微软雅黑" panose="020B0503020204020204" pitchFamily="34" charset="-122"/>
              </a:rPr>
              <a:t>This scheme has no strict requirements for servers and terminal equipment, and can be adapted to all kinds of low-end and high-end equipment, providing users with a variety of choices, and meeting the use of multiple levels of institutions such as general education, higher education, vocational education, etc.</a:t>
            </a:r>
            <a:endParaRPr lang="zh-CN" altLang="en-US" sz="800" dirty="0">
              <a:solidFill>
                <a:schemeClr val="tx1"/>
              </a:solidFill>
              <a:latin typeface="微软雅黑" panose="020B0503020204020204" pitchFamily="34" charset="-122"/>
              <a:ea typeface="微软雅黑" panose="020B0503020204020204" pitchFamily="34" charset="-122"/>
            </a:endParaRPr>
          </a:p>
        </p:txBody>
      </p:sp>
      <p:cxnSp>
        <p:nvCxnSpPr>
          <p:cNvPr id="2" name="直接连接符 1"/>
          <p:cNvCxnSpPr>
            <a:cxnSpLocks noChangeShapeType="1"/>
          </p:cNvCxnSpPr>
          <p:nvPr/>
        </p:nvCxnSpPr>
        <p:spPr bwMode="auto">
          <a:xfrm flipV="1">
            <a:off x="175260" y="2869565"/>
            <a:ext cx="1883410" cy="4445"/>
          </a:xfrm>
          <a:prstGeom prst="line">
            <a:avLst/>
          </a:prstGeom>
          <a:noFill/>
          <a:ln w="9525" algn="ctr">
            <a:solidFill>
              <a:srgbClr val="C00000"/>
            </a:solidFill>
            <a:round/>
          </a:ln>
        </p:spPr>
      </p:cxnSp>
      <p:sp>
        <p:nvSpPr>
          <p:cNvPr id="3" name="矩形 2"/>
          <p:cNvSpPr/>
          <p:nvPr/>
        </p:nvSpPr>
        <p:spPr>
          <a:xfrm>
            <a:off x="98425" y="1720850"/>
            <a:ext cx="1948180" cy="1209040"/>
          </a:xfrm>
          <a:prstGeom prst="rect">
            <a:avLst/>
          </a:prstGeom>
        </p:spPr>
        <p:txBody>
          <a:bodyPr wrap="square">
            <a:spAutoFit/>
          </a:bodyPr>
          <a:p>
            <a:pPr>
              <a:lnSpc>
                <a:spcPct val="130000"/>
              </a:lnSpc>
              <a:defRPr/>
            </a:pPr>
            <a:r>
              <a:rPr lang="zh-CN" altLang="en-US" sz="800" dirty="0">
                <a:solidFill>
                  <a:schemeClr val="tx1"/>
                </a:solidFill>
                <a:latin typeface="微软雅黑" panose="020B0503020204020204" pitchFamily="34" charset="-122"/>
                <a:ea typeface="微软雅黑" panose="020B0503020204020204" pitchFamily="34" charset="-122"/>
              </a:rPr>
              <a:t>Compared with the mainstream virtualization scheme, this scheme has good stability and low dependence on network and server. When there is network condition or server downtime, it will not affect normal use。</a:t>
            </a:r>
            <a:endParaRPr lang="zh-CN" altLang="en-US" sz="800" dirty="0">
              <a:solidFill>
                <a:schemeClr val="tx1"/>
              </a:solidFill>
              <a:latin typeface="微软雅黑" panose="020B0503020204020204" pitchFamily="34" charset="-122"/>
              <a:ea typeface="微软雅黑" panose="020B0503020204020204" pitchFamily="34" charset="-122"/>
            </a:endParaRPr>
          </a:p>
        </p:txBody>
      </p:sp>
      <p:sp>
        <p:nvSpPr>
          <p:cNvPr id="30" name="Freeform 9"/>
          <p:cNvSpPr/>
          <p:nvPr/>
        </p:nvSpPr>
        <p:spPr bwMode="auto">
          <a:xfrm>
            <a:off x="1659890" y="809625"/>
            <a:ext cx="1600835" cy="1567815"/>
          </a:xfrm>
          <a:custGeom>
            <a:avLst/>
            <a:gdLst>
              <a:gd name="T0" fmla="*/ 827201 w 2587"/>
              <a:gd name="T1" fmla="*/ 0 h 2586"/>
              <a:gd name="T2" fmla="*/ 1653762 w 2587"/>
              <a:gd name="T3" fmla="*/ 826257 h 2586"/>
              <a:gd name="T4" fmla="*/ 827201 w 2587"/>
              <a:gd name="T5" fmla="*/ 1652513 h 2586"/>
              <a:gd name="T6" fmla="*/ 0 w 2587"/>
              <a:gd name="T7" fmla="*/ 826257 h 2586"/>
              <a:gd name="T8" fmla="*/ 827201 w 2587"/>
              <a:gd name="T9" fmla="*/ 0 h 2586"/>
              <a:gd name="T10" fmla="*/ 0 60000 65536"/>
              <a:gd name="T11" fmla="*/ 0 60000 65536"/>
              <a:gd name="T12" fmla="*/ 0 60000 65536"/>
              <a:gd name="T13" fmla="*/ 0 60000 65536"/>
              <a:gd name="T14" fmla="*/ 0 60000 65536"/>
              <a:gd name="T15" fmla="*/ 0 w 2587"/>
              <a:gd name="T16" fmla="*/ 0 h 2586"/>
              <a:gd name="T17" fmla="*/ 2587 w 2587"/>
              <a:gd name="T18" fmla="*/ 2586 h 2586"/>
            </a:gdLst>
            <a:ahLst/>
            <a:cxnLst>
              <a:cxn ang="T10">
                <a:pos x="T0" y="T1"/>
              </a:cxn>
              <a:cxn ang="T11">
                <a:pos x="T2" y="T3"/>
              </a:cxn>
              <a:cxn ang="T12">
                <a:pos x="T4" y="T5"/>
              </a:cxn>
              <a:cxn ang="T13">
                <a:pos x="T6" y="T7"/>
              </a:cxn>
              <a:cxn ang="T14">
                <a:pos x="T8" y="T9"/>
              </a:cxn>
            </a:cxnLst>
            <a:rect l="T15" t="T16" r="T17" b="T18"/>
            <a:pathLst>
              <a:path w="2587" h="2586">
                <a:moveTo>
                  <a:pt x="1294" y="0"/>
                </a:moveTo>
                <a:lnTo>
                  <a:pt x="2587" y="1293"/>
                </a:lnTo>
                <a:lnTo>
                  <a:pt x="1294" y="2586"/>
                </a:lnTo>
                <a:lnTo>
                  <a:pt x="0" y="1293"/>
                </a:lnTo>
                <a:lnTo>
                  <a:pt x="1294" y="0"/>
                </a:lnTo>
                <a:close/>
              </a:path>
            </a:pathLst>
          </a:custGeom>
          <a:solidFill>
            <a:srgbClr val="C00000"/>
          </a:solidFill>
          <a:ln>
            <a:noFill/>
          </a:ln>
        </p:spPr>
        <p:txBody>
          <a:bodyPr lIns="68576" tIns="34288" rIns="68576" bIns="34288"/>
          <a:p>
            <a:pPr>
              <a:defRPr/>
            </a:pPr>
            <a:endParaRPr lang="zh-CN" altLang="en-US" sz="1015">
              <a:solidFill>
                <a:prstClr val="white"/>
              </a:solidFill>
              <a:latin typeface="微软雅黑" panose="020B0503020204020204" pitchFamily="34" charset="-122"/>
              <a:ea typeface="微软雅黑" panose="020B0503020204020204" pitchFamily="34" charset="-122"/>
            </a:endParaRPr>
          </a:p>
        </p:txBody>
      </p:sp>
      <p:cxnSp>
        <p:nvCxnSpPr>
          <p:cNvPr id="31" name="直接连接符 30"/>
          <p:cNvCxnSpPr>
            <a:cxnSpLocks noChangeShapeType="1"/>
          </p:cNvCxnSpPr>
          <p:nvPr/>
        </p:nvCxnSpPr>
        <p:spPr bwMode="auto">
          <a:xfrm>
            <a:off x="2457450" y="812165"/>
            <a:ext cx="5523230" cy="1905"/>
          </a:xfrm>
          <a:prstGeom prst="line">
            <a:avLst/>
          </a:prstGeom>
          <a:noFill/>
          <a:ln w="9525" algn="ctr">
            <a:solidFill>
              <a:srgbClr val="C00000"/>
            </a:solidFill>
            <a:round/>
          </a:ln>
        </p:spPr>
      </p:cxnSp>
      <p:sp>
        <p:nvSpPr>
          <p:cNvPr id="32" name="TextBox 50"/>
          <p:cNvSpPr txBox="1"/>
          <p:nvPr/>
        </p:nvSpPr>
        <p:spPr>
          <a:xfrm>
            <a:off x="1842637" y="1467214"/>
            <a:ext cx="1251347" cy="251460"/>
          </a:xfrm>
          <a:prstGeom prst="rect">
            <a:avLst/>
          </a:prstGeom>
          <a:noFill/>
        </p:spPr>
        <p:txBody>
          <a:bodyPr lIns="68576" tIns="34288" rIns="68576" bIns="34288">
            <a:spAutoFit/>
          </a:bodyPr>
          <a:p>
            <a:pPr algn="ctr">
              <a:buFont typeface="Arial" panose="020B0604020202020204" pitchFamily="34" charset="0"/>
              <a:buNone/>
              <a:defRPr/>
            </a:pPr>
            <a:r>
              <a:rPr lang="zh-CN" altLang="en-US" sz="1200" b="1" dirty="0">
                <a:solidFill>
                  <a:prstClr val="white"/>
                </a:solidFill>
                <a:latin typeface="微软雅黑" panose="020B0503020204020204" pitchFamily="34" charset="-122"/>
                <a:ea typeface="微软雅黑" panose="020B0503020204020204" pitchFamily="34" charset="-122"/>
              </a:rPr>
              <a:t>Completeness</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3" name="矩形 32"/>
          <p:cNvSpPr/>
          <p:nvPr/>
        </p:nvSpPr>
        <p:spPr>
          <a:xfrm>
            <a:off x="3009265" y="812165"/>
            <a:ext cx="5569585" cy="570230"/>
          </a:xfrm>
          <a:prstGeom prst="rect">
            <a:avLst/>
          </a:prstGeom>
        </p:spPr>
        <p:txBody>
          <a:bodyPr wrap="square">
            <a:spAutoFit/>
          </a:bodyPr>
          <a:p>
            <a:pPr>
              <a:lnSpc>
                <a:spcPct val="130000"/>
              </a:lnSpc>
              <a:defRPr/>
            </a:pPr>
            <a:r>
              <a:rPr sz="800" dirty="0">
                <a:solidFill>
                  <a:schemeClr val="tx1"/>
                </a:solidFill>
                <a:latin typeface="微软雅黑" panose="020B0503020204020204" pitchFamily="34" charset="-122"/>
                <a:ea typeface="微软雅黑" panose="020B0503020204020204" pitchFamily="34" charset="-122"/>
                <a:sym typeface="+mn-ea"/>
              </a:rPr>
              <a:t>Compared with the mainstream classroom management scheme, this scheme not only provides daily maintenance and management functions, but also provides 50 + teaching functions for users to complete classroom management from multiple dimensions of management, maintenance and teaching.</a:t>
            </a:r>
            <a:endParaRPr sz="800" dirty="0">
              <a:solidFill>
                <a:schemeClr val="tx1"/>
              </a:solidFill>
              <a:latin typeface="微软雅黑" panose="020B0503020204020204" pitchFamily="34" charset="-122"/>
              <a:ea typeface="微软雅黑" panose="020B0503020204020204" pitchFamily="34" charset="-122"/>
              <a:sym typeface="+mn-ea"/>
            </a:endParaRPr>
          </a:p>
        </p:txBody>
      </p:sp>
      <p:sp>
        <p:nvSpPr>
          <p:cNvPr id="35" name="Freeform 9"/>
          <p:cNvSpPr/>
          <p:nvPr/>
        </p:nvSpPr>
        <p:spPr bwMode="auto">
          <a:xfrm>
            <a:off x="1659890" y="3368675"/>
            <a:ext cx="1600835" cy="1567815"/>
          </a:xfrm>
          <a:custGeom>
            <a:avLst/>
            <a:gdLst>
              <a:gd name="T0" fmla="*/ 827201 w 2587"/>
              <a:gd name="T1" fmla="*/ 0 h 2586"/>
              <a:gd name="T2" fmla="*/ 1653762 w 2587"/>
              <a:gd name="T3" fmla="*/ 826257 h 2586"/>
              <a:gd name="T4" fmla="*/ 827201 w 2587"/>
              <a:gd name="T5" fmla="*/ 1652513 h 2586"/>
              <a:gd name="T6" fmla="*/ 0 w 2587"/>
              <a:gd name="T7" fmla="*/ 826257 h 2586"/>
              <a:gd name="T8" fmla="*/ 827201 w 2587"/>
              <a:gd name="T9" fmla="*/ 0 h 2586"/>
              <a:gd name="T10" fmla="*/ 0 60000 65536"/>
              <a:gd name="T11" fmla="*/ 0 60000 65536"/>
              <a:gd name="T12" fmla="*/ 0 60000 65536"/>
              <a:gd name="T13" fmla="*/ 0 60000 65536"/>
              <a:gd name="T14" fmla="*/ 0 60000 65536"/>
              <a:gd name="T15" fmla="*/ 0 w 2587"/>
              <a:gd name="T16" fmla="*/ 0 h 2586"/>
              <a:gd name="T17" fmla="*/ 2587 w 2587"/>
              <a:gd name="T18" fmla="*/ 2586 h 2586"/>
            </a:gdLst>
            <a:ahLst/>
            <a:cxnLst>
              <a:cxn ang="T10">
                <a:pos x="T0" y="T1"/>
              </a:cxn>
              <a:cxn ang="T11">
                <a:pos x="T2" y="T3"/>
              </a:cxn>
              <a:cxn ang="T12">
                <a:pos x="T4" y="T5"/>
              </a:cxn>
              <a:cxn ang="T13">
                <a:pos x="T6" y="T7"/>
              </a:cxn>
              <a:cxn ang="T14">
                <a:pos x="T8" y="T9"/>
              </a:cxn>
            </a:cxnLst>
            <a:rect l="T15" t="T16" r="T17" b="T18"/>
            <a:pathLst>
              <a:path w="2587" h="2586">
                <a:moveTo>
                  <a:pt x="1294" y="0"/>
                </a:moveTo>
                <a:lnTo>
                  <a:pt x="2587" y="1293"/>
                </a:lnTo>
                <a:lnTo>
                  <a:pt x="1294" y="2586"/>
                </a:lnTo>
                <a:lnTo>
                  <a:pt x="0" y="1293"/>
                </a:lnTo>
                <a:lnTo>
                  <a:pt x="1294" y="0"/>
                </a:lnTo>
                <a:close/>
              </a:path>
            </a:pathLst>
          </a:custGeom>
          <a:solidFill>
            <a:srgbClr val="C00000"/>
          </a:solidFill>
          <a:ln>
            <a:noFill/>
          </a:ln>
        </p:spPr>
        <p:txBody>
          <a:bodyPr lIns="68576" tIns="34288" rIns="68576" bIns="34288"/>
          <a:p>
            <a:pPr>
              <a:defRPr/>
            </a:pPr>
            <a:endParaRPr lang="zh-CN" altLang="en-US" sz="1015">
              <a:solidFill>
                <a:prstClr val="white"/>
              </a:solidFill>
              <a:latin typeface="微软雅黑" panose="020B0503020204020204" pitchFamily="34" charset="-122"/>
              <a:ea typeface="微软雅黑" panose="020B0503020204020204" pitchFamily="34" charset="-122"/>
            </a:endParaRPr>
          </a:p>
        </p:txBody>
      </p:sp>
      <p:sp>
        <p:nvSpPr>
          <p:cNvPr id="36" name="TextBox 50"/>
          <p:cNvSpPr txBox="1"/>
          <p:nvPr/>
        </p:nvSpPr>
        <p:spPr>
          <a:xfrm>
            <a:off x="1842637" y="3969114"/>
            <a:ext cx="1251347" cy="436245"/>
          </a:xfrm>
          <a:prstGeom prst="rect">
            <a:avLst/>
          </a:prstGeom>
          <a:noFill/>
        </p:spPr>
        <p:txBody>
          <a:bodyPr lIns="68576" tIns="34288" rIns="68576" bIns="34288">
            <a:spAutoFit/>
          </a:bodyPr>
          <a:p>
            <a:pPr algn="ctr">
              <a:buFont typeface="Arial" panose="020B0604020202020204" pitchFamily="34" charset="0"/>
              <a:buNone/>
              <a:defRPr/>
            </a:pPr>
            <a:r>
              <a:rPr lang="zh-CN" altLang="en-US" sz="1200" b="1" dirty="0">
                <a:solidFill>
                  <a:prstClr val="white"/>
                </a:solidFill>
                <a:latin typeface="微软雅黑" panose="020B0503020204020204" pitchFamily="34" charset="-122"/>
                <a:ea typeface="微软雅黑" panose="020B0503020204020204" pitchFamily="34" charset="-122"/>
              </a:rPr>
              <a:t>Easy deployment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cxnSp>
        <p:nvCxnSpPr>
          <p:cNvPr id="37" name="直接连接符 36"/>
          <p:cNvCxnSpPr>
            <a:cxnSpLocks noChangeShapeType="1"/>
          </p:cNvCxnSpPr>
          <p:nvPr/>
        </p:nvCxnSpPr>
        <p:spPr bwMode="auto">
          <a:xfrm>
            <a:off x="2457450" y="4936490"/>
            <a:ext cx="5523230" cy="1905"/>
          </a:xfrm>
          <a:prstGeom prst="line">
            <a:avLst/>
          </a:prstGeom>
          <a:noFill/>
          <a:ln w="9525" algn="ctr">
            <a:solidFill>
              <a:srgbClr val="C00000"/>
            </a:solidFill>
            <a:round/>
          </a:ln>
        </p:spPr>
      </p:cxnSp>
      <p:sp>
        <p:nvSpPr>
          <p:cNvPr id="38" name="矩形 37"/>
          <p:cNvSpPr/>
          <p:nvPr/>
        </p:nvSpPr>
        <p:spPr>
          <a:xfrm>
            <a:off x="3094355" y="4415155"/>
            <a:ext cx="4925695" cy="570230"/>
          </a:xfrm>
          <a:prstGeom prst="rect">
            <a:avLst/>
          </a:prstGeom>
        </p:spPr>
        <p:txBody>
          <a:bodyPr wrap="square">
            <a:spAutoFit/>
          </a:bodyPr>
          <a:p>
            <a:pPr>
              <a:lnSpc>
                <a:spcPct val="130000"/>
              </a:lnSpc>
              <a:defRPr/>
            </a:pPr>
            <a:r>
              <a:rPr lang="zh-CN" altLang="en-US" sz="800" dirty="0">
                <a:solidFill>
                  <a:schemeClr val="tx1"/>
                </a:solidFill>
                <a:latin typeface="微软雅黑" panose="020B0503020204020204" pitchFamily="34" charset="-122"/>
                <a:ea typeface="微软雅黑" panose="020B0503020204020204" pitchFamily="34" charset="-122"/>
                <a:sym typeface="+mn-ea"/>
              </a:rPr>
              <a:t>Compared with the mainstream classroom management scheme, this scheme provides a fully automatic deployment mode. Without the support of the manufacturer, the customer can complete the installation and deployment by himself, which greatly saves the installation cost.</a:t>
            </a:r>
            <a:endParaRPr lang="zh-CN" altLang="en-US" sz="8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1+#ppt_h/2"/>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1+#ppt_w/2"/>
                                          </p:val>
                                        </p:tav>
                                        <p:tav tm="100000">
                                          <p:val>
                                            <p:strVal val="#ppt_x"/>
                                          </p:val>
                                        </p:tav>
                                      </p:tavLst>
                                    </p:anim>
                                    <p:anim calcmode="lin" valueType="num">
                                      <p:cBhvr additive="base">
                                        <p:cTn id="33" dur="500" fill="hold"/>
                                        <p:tgtEl>
                                          <p:spTgt spid="35"/>
                                        </p:tgtEl>
                                        <p:attrNameLst>
                                          <p:attrName>ppt_y</p:attrName>
                                        </p:attrNameLst>
                                      </p:cBhvr>
                                      <p:tavLst>
                                        <p:tav tm="0">
                                          <p:val>
                                            <p:strVal val="#ppt_y"/>
                                          </p:val>
                                        </p:tav>
                                        <p:tav tm="100000">
                                          <p:val>
                                            <p:strVal val="#ppt_y"/>
                                          </p:val>
                                        </p:tav>
                                      </p:tavLst>
                                    </p:anim>
                                  </p:childTnLst>
                                </p:cTn>
                              </p:par>
                              <p:par>
                                <p:cTn id="34" presetID="31"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 calcmode="lin" valueType="num">
                                      <p:cBhvr>
                                        <p:cTn id="38" dur="500" fill="hold"/>
                                        <p:tgtEl>
                                          <p:spTgt spid="18"/>
                                        </p:tgtEl>
                                        <p:attrNameLst>
                                          <p:attrName>style.rotation</p:attrName>
                                        </p:attrNameLst>
                                      </p:cBhvr>
                                      <p:tavLst>
                                        <p:tav tm="0">
                                          <p:val>
                                            <p:fltVal val="90"/>
                                          </p:val>
                                        </p:tav>
                                        <p:tav tm="100000">
                                          <p:val>
                                            <p:fltVal val="0"/>
                                          </p:val>
                                        </p:tav>
                                      </p:tavLst>
                                    </p:anim>
                                    <p:animEffect transition="in" filter="fade">
                                      <p:cBhvr>
                                        <p:cTn id="39" dur="500"/>
                                        <p:tgtEl>
                                          <p:spTgt spid="18"/>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 calcmode="lin" valueType="num">
                                      <p:cBhvr>
                                        <p:cTn id="44" dur="500" fill="hold"/>
                                        <p:tgtEl>
                                          <p:spTgt spid="20"/>
                                        </p:tgtEl>
                                        <p:attrNameLst>
                                          <p:attrName>style.rotation</p:attrName>
                                        </p:attrNameLst>
                                      </p:cBhvr>
                                      <p:tavLst>
                                        <p:tav tm="0">
                                          <p:val>
                                            <p:fltVal val="90"/>
                                          </p:val>
                                        </p:tav>
                                        <p:tav tm="100000">
                                          <p:val>
                                            <p:fltVal val="0"/>
                                          </p:val>
                                        </p:tav>
                                      </p:tavLst>
                                    </p:anim>
                                    <p:animEffect transition="in" filter="fade">
                                      <p:cBhvr>
                                        <p:cTn id="45" dur="500"/>
                                        <p:tgtEl>
                                          <p:spTgt spid="20"/>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 calcmode="lin" valueType="num">
                                      <p:cBhvr>
                                        <p:cTn id="50" dur="500" fill="hold"/>
                                        <p:tgtEl>
                                          <p:spTgt spid="24"/>
                                        </p:tgtEl>
                                        <p:attrNameLst>
                                          <p:attrName>style.rotation</p:attrName>
                                        </p:attrNameLst>
                                      </p:cBhvr>
                                      <p:tavLst>
                                        <p:tav tm="0">
                                          <p:val>
                                            <p:fltVal val="90"/>
                                          </p:val>
                                        </p:tav>
                                        <p:tav tm="100000">
                                          <p:val>
                                            <p:fltVal val="0"/>
                                          </p:val>
                                        </p:tav>
                                      </p:tavLst>
                                    </p:anim>
                                    <p:animEffect transition="in" filter="fade">
                                      <p:cBhvr>
                                        <p:cTn id="51" dur="500"/>
                                        <p:tgtEl>
                                          <p:spTgt spid="24"/>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 calcmode="lin" valueType="num">
                                      <p:cBhvr>
                                        <p:cTn id="56" dur="500" fill="hold"/>
                                        <p:tgtEl>
                                          <p:spTgt spid="22"/>
                                        </p:tgtEl>
                                        <p:attrNameLst>
                                          <p:attrName>style.rotation</p:attrName>
                                        </p:attrNameLst>
                                      </p:cBhvr>
                                      <p:tavLst>
                                        <p:tav tm="0">
                                          <p:val>
                                            <p:fltVal val="90"/>
                                          </p:val>
                                        </p:tav>
                                        <p:tav tm="100000">
                                          <p:val>
                                            <p:fltVal val="0"/>
                                          </p:val>
                                        </p:tav>
                                      </p:tavLst>
                                    </p:anim>
                                    <p:animEffect transition="in" filter="fade">
                                      <p:cBhvr>
                                        <p:cTn id="57" dur="500"/>
                                        <p:tgtEl>
                                          <p:spTgt spid="22"/>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 calcmode="lin" valueType="num">
                                      <p:cBhvr>
                                        <p:cTn id="62" dur="500" fill="hold"/>
                                        <p:tgtEl>
                                          <p:spTgt spid="32"/>
                                        </p:tgtEl>
                                        <p:attrNameLst>
                                          <p:attrName>style.rotation</p:attrName>
                                        </p:attrNameLst>
                                      </p:cBhvr>
                                      <p:tavLst>
                                        <p:tav tm="0">
                                          <p:val>
                                            <p:fltVal val="90"/>
                                          </p:val>
                                        </p:tav>
                                        <p:tav tm="100000">
                                          <p:val>
                                            <p:fltVal val="0"/>
                                          </p:val>
                                        </p:tav>
                                      </p:tavLst>
                                    </p:anim>
                                    <p:animEffect transition="in" filter="fade">
                                      <p:cBhvr>
                                        <p:cTn id="63" dur="500"/>
                                        <p:tgtEl>
                                          <p:spTgt spid="32"/>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 calcmode="lin" valueType="num">
                                      <p:cBhvr>
                                        <p:cTn id="68" dur="500" fill="hold"/>
                                        <p:tgtEl>
                                          <p:spTgt spid="36"/>
                                        </p:tgtEl>
                                        <p:attrNameLst>
                                          <p:attrName>style.rotation</p:attrName>
                                        </p:attrNameLst>
                                      </p:cBhvr>
                                      <p:tavLst>
                                        <p:tav tm="0">
                                          <p:val>
                                            <p:fltVal val="90"/>
                                          </p:val>
                                        </p:tav>
                                        <p:tav tm="100000">
                                          <p:val>
                                            <p:fltVal val="0"/>
                                          </p:val>
                                        </p:tav>
                                      </p:tavLst>
                                    </p:anim>
                                    <p:animEffect transition="in" filter="fade">
                                      <p:cBhvr>
                                        <p:cTn id="69" dur="500"/>
                                        <p:tgtEl>
                                          <p:spTgt spid="36"/>
                                        </p:tgtEl>
                                      </p:cBhvr>
                                    </p:animEffect>
                                  </p:childTnLst>
                                </p:cTn>
                              </p:par>
                            </p:childTnLst>
                          </p:cTn>
                        </p:par>
                        <p:par>
                          <p:cTn id="70" fill="hold">
                            <p:stCondLst>
                              <p:cond delay="1000"/>
                            </p:stCondLst>
                            <p:childTnLst>
                              <p:par>
                                <p:cTn id="71" presetID="22" presetClass="entr" presetSubtype="8"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par>
                                <p:cTn id="74" presetID="22" presetClass="entr" presetSubtype="8" fill="hold" nodeType="with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left)">
                                      <p:cBhvr>
                                        <p:cTn id="76" dur="500"/>
                                        <p:tgtEl>
                                          <p:spTgt spid="15"/>
                                        </p:tgtEl>
                                      </p:cBhvr>
                                    </p:animEffect>
                                  </p:childTnLst>
                                </p:cTn>
                              </p:par>
                              <p:par>
                                <p:cTn id="77" presetID="22" presetClass="entr" presetSubtype="8" fill="hold"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500"/>
                                        <p:tgtEl>
                                          <p:spTgt spid="16"/>
                                        </p:tgtEl>
                                      </p:cBhvr>
                                    </p:animEffect>
                                  </p:childTnLst>
                                </p:cTn>
                              </p:par>
                              <p:par>
                                <p:cTn id="80" presetID="22" presetClass="entr" presetSubtype="8" fill="hold" nodeType="with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wipe(left)">
                                      <p:cBhvr>
                                        <p:cTn id="82" dur="500"/>
                                        <p:tgtEl>
                                          <p:spTgt spid="2"/>
                                        </p:tgtEl>
                                      </p:cBhvr>
                                    </p:animEffect>
                                  </p:childTnLst>
                                </p:cTn>
                              </p:par>
                              <p:par>
                                <p:cTn id="83" presetID="22" presetClass="entr" presetSubtype="8" fill="hold"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left)">
                                      <p:cBhvr>
                                        <p:cTn id="85" dur="500"/>
                                        <p:tgtEl>
                                          <p:spTgt spid="31"/>
                                        </p:tgtEl>
                                      </p:cBhvr>
                                    </p:animEffect>
                                  </p:childTnLst>
                                </p:cTn>
                              </p:par>
                              <p:par>
                                <p:cTn id="86" presetID="22" presetClass="entr" presetSubtype="8" fill="hold" nodeType="with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wipe(left)">
                                      <p:cBhvr>
                                        <p:cTn id="88" dur="500"/>
                                        <p:tgtEl>
                                          <p:spTgt spid="37"/>
                                        </p:tgtEl>
                                      </p:cBhvr>
                                    </p:animEffect>
                                  </p:childTnLst>
                                </p:cTn>
                              </p:par>
                            </p:childTnLst>
                          </p:cTn>
                        </p:par>
                        <p:par>
                          <p:cTn id="89" fill="hold">
                            <p:stCondLst>
                              <p:cond delay="1500"/>
                            </p:stCondLst>
                            <p:childTnLst>
                              <p:par>
                                <p:cTn id="90" presetID="14" presetClass="entr" presetSubtype="10" fill="hold" grpId="0" nodeType="afterEffect">
                                  <p:stCondLst>
                                    <p:cond delay="0"/>
                                  </p:stCondLst>
                                  <p:childTnLst>
                                    <p:set>
                                      <p:cBhvr>
                                        <p:cTn id="91" dur="1" fill="hold">
                                          <p:stCondLst>
                                            <p:cond delay="0"/>
                                          </p:stCondLst>
                                        </p:cTn>
                                        <p:tgtEl>
                                          <p:spTgt spid="3"/>
                                        </p:tgtEl>
                                        <p:attrNameLst>
                                          <p:attrName>style.visibility</p:attrName>
                                        </p:attrNameLst>
                                      </p:cBhvr>
                                      <p:to>
                                        <p:strVal val="visible"/>
                                      </p:to>
                                    </p:set>
                                    <p:animEffect transition="in" filter="randombar(horizontal)">
                                      <p:cBhvr>
                                        <p:cTn id="92" dur="500"/>
                                        <p:tgtEl>
                                          <p:spTgt spid="3"/>
                                        </p:tgtEl>
                                      </p:cBhvr>
                                    </p:animEffect>
                                  </p:childTnLst>
                                </p:cTn>
                              </p:par>
                            </p:childTnLst>
                          </p:cTn>
                        </p:par>
                        <p:par>
                          <p:cTn id="93" fill="hold">
                            <p:stCondLst>
                              <p:cond delay="2000"/>
                            </p:stCondLst>
                            <p:childTnLst>
                              <p:par>
                                <p:cTn id="94" presetID="14" presetClass="entr" presetSubtype="1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randombar(horizontal)">
                                      <p:cBhvr>
                                        <p:cTn id="96" dur="500"/>
                                        <p:tgtEl>
                                          <p:spTgt spid="26"/>
                                        </p:tgtEl>
                                      </p:cBhvr>
                                    </p:animEffect>
                                  </p:childTnLst>
                                </p:cTn>
                              </p:par>
                            </p:childTnLst>
                          </p:cTn>
                        </p:par>
                        <p:par>
                          <p:cTn id="97" fill="hold">
                            <p:stCondLst>
                              <p:cond delay="2500"/>
                            </p:stCondLst>
                            <p:childTnLst>
                              <p:par>
                                <p:cTn id="98" presetID="14" presetClass="entr" presetSubtype="10"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randombar(horizontal)">
                                      <p:cBhvr>
                                        <p:cTn id="100" dur="500"/>
                                        <p:tgtEl>
                                          <p:spTgt spid="27"/>
                                        </p:tgtEl>
                                      </p:cBhvr>
                                    </p:animEffect>
                                  </p:childTnLst>
                                </p:cTn>
                              </p:par>
                            </p:childTnLst>
                          </p:cTn>
                        </p:par>
                        <p:par>
                          <p:cTn id="101" fill="hold">
                            <p:stCondLst>
                              <p:cond delay="3000"/>
                            </p:stCondLst>
                            <p:childTnLst>
                              <p:par>
                                <p:cTn id="102" presetID="14" presetClass="entr" presetSubtype="10"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randombar(horizontal)">
                                      <p:cBhvr>
                                        <p:cTn id="104" dur="500"/>
                                        <p:tgtEl>
                                          <p:spTgt spid="28"/>
                                        </p:tgtEl>
                                      </p:cBhvr>
                                    </p:animEffect>
                                  </p:childTnLst>
                                </p:cTn>
                              </p:par>
                            </p:childTnLst>
                          </p:cTn>
                        </p:par>
                        <p:par>
                          <p:cTn id="105" fill="hold">
                            <p:stCondLst>
                              <p:cond delay="3500"/>
                            </p:stCondLst>
                            <p:childTnLst>
                              <p:par>
                                <p:cTn id="106" presetID="14" presetClass="entr" presetSubtype="1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randombar(horizontal)">
                                      <p:cBhvr>
                                        <p:cTn id="108" dur="500"/>
                                        <p:tgtEl>
                                          <p:spTgt spid="33"/>
                                        </p:tgtEl>
                                      </p:cBhvr>
                                    </p:animEffect>
                                  </p:childTnLst>
                                </p:cTn>
                              </p:par>
                            </p:childTnLst>
                          </p:cTn>
                        </p:par>
                        <p:par>
                          <p:cTn id="109" fill="hold">
                            <p:stCondLst>
                              <p:cond delay="4000"/>
                            </p:stCondLst>
                            <p:childTnLst>
                              <p:par>
                                <p:cTn id="110" presetID="14" presetClass="entr" presetSubtype="10" fill="hold" grpId="0" nodeType="after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randombar(horizontal)">
                                      <p:cBhvr>
                                        <p:cTn id="11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2" grpId="0" bldLvl="0" animBg="1"/>
      <p:bldP spid="13" grpId="0" bldLvl="0" animBg="1"/>
      <p:bldP spid="18" grpId="0"/>
      <p:bldP spid="20" grpId="0"/>
      <p:bldP spid="22" grpId="0"/>
      <p:bldP spid="24" grpId="0"/>
      <p:bldP spid="26" grpId="0"/>
      <p:bldP spid="27" grpId="0"/>
      <p:bldP spid="28" grpId="0"/>
      <p:bldP spid="3" grpId="0"/>
      <p:bldP spid="30" grpId="0" bldLvl="0" animBg="1"/>
      <p:bldP spid="32" grpId="0"/>
      <p:bldP spid="33" grpId="0"/>
      <p:bldP spid="34" grpId="0" bldLvl="0" animBg="1"/>
      <p:bldP spid="35" grpId="0" bldLvl="0" animBg="1"/>
      <p:bldP spid="36"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34310" y="2297430"/>
            <a:ext cx="3502021" cy="539750"/>
            <a:chOff x="4717143" y="762772"/>
            <a:chExt cx="5814820" cy="720000"/>
          </a:xfrm>
        </p:grpSpPr>
        <p:sp>
          <p:nvSpPr>
            <p:cNvPr id="7" name="圆角矩形 6"/>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文本框 7"/>
            <p:cNvSpPr txBox="1"/>
            <p:nvPr/>
          </p:nvSpPr>
          <p:spPr>
            <a:xfrm>
              <a:off x="5007094" y="827148"/>
              <a:ext cx="1187216" cy="614118"/>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06</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9" name="文本框 8"/>
            <p:cNvSpPr txBox="1"/>
            <p:nvPr/>
          </p:nvSpPr>
          <p:spPr>
            <a:xfrm>
              <a:off x="5992919" y="822066"/>
              <a:ext cx="4539044" cy="614118"/>
            </a:xfrm>
            <a:prstGeom prst="rect">
              <a:avLst/>
            </a:prstGeom>
            <a:noFill/>
          </p:spPr>
          <p:txBody>
            <a:bodyPr wrap="square"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Usage scenarios</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Usage scenarios</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7" name="TextBox 4"/>
          <p:cNvSpPr txBox="1"/>
          <p:nvPr/>
        </p:nvSpPr>
        <p:spPr>
          <a:xfrm>
            <a:off x="4862830" y="1022350"/>
            <a:ext cx="3465830" cy="583565"/>
          </a:xfrm>
          <a:prstGeom prst="rect">
            <a:avLst/>
          </a:prstGeom>
          <a:noFill/>
        </p:spPr>
        <p:txBody>
          <a:bodyPr wrap="square" rtlCol="0">
            <a:spAutoFit/>
          </a:bodyPr>
          <a:lstStyle/>
          <a:p>
            <a:pPr algn="dist" defTabSz="914400"/>
            <a:r>
              <a:rPr lang="zh-CN" altLang="en-US" sz="3200" b="1" dirty="0">
                <a:solidFill>
                  <a:srgbClr val="C00000"/>
                </a:solidFill>
                <a:latin typeface="Arial" panose="020B0604020202020204"/>
                <a:ea typeface="微软雅黑" panose="020B0503020204020204" pitchFamily="34" charset="-122"/>
                <a:cs typeface="+mn-ea"/>
                <a:sym typeface="+mn-lt"/>
              </a:rPr>
              <a:t>Computer room</a:t>
            </a:r>
            <a:endParaRPr lang="zh-CN" altLang="en-US" sz="3200" b="1" dirty="0">
              <a:solidFill>
                <a:srgbClr val="C00000"/>
              </a:solidFill>
              <a:latin typeface="Arial" panose="020B0604020202020204"/>
              <a:ea typeface="微软雅黑" panose="020B0503020204020204" pitchFamily="34" charset="-122"/>
              <a:cs typeface="+mn-ea"/>
              <a:sym typeface="+mn-lt"/>
            </a:endParaRPr>
          </a:p>
        </p:txBody>
      </p:sp>
      <p:sp>
        <p:nvSpPr>
          <p:cNvPr id="89" name="TextBox 6"/>
          <p:cNvSpPr txBox="1"/>
          <p:nvPr/>
        </p:nvSpPr>
        <p:spPr>
          <a:xfrm>
            <a:off x="5033645" y="1837690"/>
            <a:ext cx="3244850" cy="1014730"/>
          </a:xfrm>
          <a:prstGeom prst="rect">
            <a:avLst/>
          </a:prstGeom>
          <a:noFill/>
        </p:spPr>
        <p:txBody>
          <a:bodyPr wrap="square" rtlCol="0">
            <a:spAutoFit/>
          </a:bodyPr>
          <a:lstStyle/>
          <a:p>
            <a:pPr defTabSz="914400">
              <a:lnSpc>
                <a:spcPct val="150000"/>
              </a:lnSpc>
            </a:pPr>
            <a:r>
              <a:rPr lang="en-US" altLang="zh-CN" sz="1000" dirty="0">
                <a:solidFill>
                  <a:prstClr val="black"/>
                </a:solidFill>
                <a:latin typeface="Arial" panose="020B0604020202020204"/>
                <a:ea typeface="微软雅黑" panose="020B0503020204020204" pitchFamily="34" charset="-122"/>
                <a:cs typeface="+mn-ea"/>
                <a:sym typeface="+mn-lt"/>
              </a:rPr>
              <a:t>       C</a:t>
            </a:r>
            <a:r>
              <a:rPr lang="zh-CN" altLang="en-US" sz="1000" dirty="0">
                <a:solidFill>
                  <a:prstClr val="black"/>
                </a:solidFill>
                <a:latin typeface="Arial" panose="020B0604020202020204"/>
                <a:ea typeface="微软雅黑" panose="020B0503020204020204" pitchFamily="34" charset="-122"/>
                <a:cs typeface="+mn-ea"/>
                <a:sym typeface="+mn-lt"/>
              </a:rPr>
              <a:t>loud classroom management system is mainly applicable to the construction of computer rooms in primary and secondary schools and colleges or the use of old transformation</a:t>
            </a:r>
            <a:endParaRPr lang="zh-CN" altLang="en-US" sz="1000" dirty="0">
              <a:solidFill>
                <a:prstClr val="black"/>
              </a:solidFill>
              <a:latin typeface="Arial" panose="020B0604020202020204"/>
              <a:ea typeface="微软雅黑" panose="020B0503020204020204" pitchFamily="34" charset="-122"/>
              <a:cs typeface="+mn-ea"/>
              <a:sym typeface="+mn-lt"/>
            </a:endParaRPr>
          </a:p>
        </p:txBody>
      </p:sp>
      <p:grpSp>
        <p:nvGrpSpPr>
          <p:cNvPr id="90" name="组合 89"/>
          <p:cNvGrpSpPr/>
          <p:nvPr/>
        </p:nvGrpSpPr>
        <p:grpSpPr>
          <a:xfrm>
            <a:off x="4664280" y="2989956"/>
            <a:ext cx="720080" cy="620758"/>
            <a:chOff x="5148064" y="3507854"/>
            <a:chExt cx="720080" cy="620758"/>
          </a:xfrm>
        </p:grpSpPr>
        <p:sp>
          <p:nvSpPr>
            <p:cNvPr id="91" name="六边形 90"/>
            <p:cNvSpPr/>
            <p:nvPr/>
          </p:nvSpPr>
          <p:spPr bwMode="auto">
            <a:xfrm>
              <a:off x="5148064"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lstStyle/>
            <a:p>
              <a:pPr algn="ctr" defTabSz="914400">
                <a:defRPr/>
              </a:pPr>
              <a:endParaRPr lang="zh-CN" altLang="en-US" sz="1400" kern="0" dirty="0">
                <a:solidFill>
                  <a:schemeClr val="bg1"/>
                </a:solidFill>
                <a:latin typeface="Arial" panose="020B0604020202020204"/>
                <a:ea typeface="微软雅黑" panose="020B0503020204020204" pitchFamily="34" charset="-122"/>
                <a:cs typeface="+mn-ea"/>
                <a:sym typeface="+mn-lt"/>
              </a:endParaRPr>
            </a:p>
          </p:txBody>
        </p:sp>
        <p:sp>
          <p:nvSpPr>
            <p:cNvPr id="92" name="TextBox 9"/>
            <p:cNvSpPr txBox="1"/>
            <p:nvPr/>
          </p:nvSpPr>
          <p:spPr>
            <a:xfrm>
              <a:off x="5226163" y="3693892"/>
              <a:ext cx="563880" cy="229870"/>
            </a:xfrm>
            <a:prstGeom prst="rect">
              <a:avLst/>
            </a:prstGeom>
            <a:noFill/>
          </p:spPr>
          <p:txBody>
            <a:bodyPr wrap="none" rtlCol="0">
              <a:spAutoFit/>
            </a:bodyPr>
            <a:lstStyle/>
            <a:p>
              <a:pPr algn="ctr" defTabSz="914400">
                <a:defRPr/>
              </a:pPr>
              <a:r>
                <a:rPr lang="en-US" altLang="zh-CN" sz="900" b="1" kern="0" dirty="0">
                  <a:solidFill>
                    <a:schemeClr val="bg1"/>
                  </a:solidFill>
                  <a:latin typeface="Arial" panose="020B0604020202020204"/>
                  <a:ea typeface="微软雅黑" panose="020B0503020204020204" pitchFamily="34" charset="-122"/>
                  <a:cs typeface="+mn-ea"/>
                  <a:sym typeface="+mn-lt"/>
                </a:rPr>
                <a:t>D</a:t>
              </a:r>
              <a:r>
                <a:rPr lang="zh-CN" altLang="en-US" sz="900" b="1" kern="0" dirty="0">
                  <a:solidFill>
                    <a:schemeClr val="bg1"/>
                  </a:solidFill>
                  <a:latin typeface="Arial" panose="020B0604020202020204"/>
                  <a:ea typeface="微软雅黑" panose="020B0503020204020204" pitchFamily="34" charset="-122"/>
                  <a:cs typeface="+mn-ea"/>
                  <a:sym typeface="+mn-lt"/>
                </a:rPr>
                <a:t>eploy</a:t>
              </a:r>
              <a:endParaRPr lang="zh-CN" altLang="en-US" sz="900" b="1" kern="0" dirty="0">
                <a:solidFill>
                  <a:schemeClr val="bg1"/>
                </a:solidFill>
                <a:latin typeface="Arial" panose="020B0604020202020204"/>
                <a:ea typeface="微软雅黑" panose="020B0503020204020204" pitchFamily="34" charset="-122"/>
                <a:cs typeface="+mn-ea"/>
                <a:sym typeface="+mn-lt"/>
              </a:endParaRPr>
            </a:p>
          </p:txBody>
        </p:sp>
      </p:grpSp>
      <p:grpSp>
        <p:nvGrpSpPr>
          <p:cNvPr id="93" name="组合 92"/>
          <p:cNvGrpSpPr/>
          <p:nvPr/>
        </p:nvGrpSpPr>
        <p:grpSpPr>
          <a:xfrm>
            <a:off x="5456370" y="2989956"/>
            <a:ext cx="720080" cy="620758"/>
            <a:chOff x="5940152" y="3507854"/>
            <a:chExt cx="720080" cy="620758"/>
          </a:xfrm>
        </p:grpSpPr>
        <p:sp>
          <p:nvSpPr>
            <p:cNvPr id="94" name="六边形 93"/>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lstStyle/>
            <a:p>
              <a:pPr algn="ctr" defTabSz="914400">
                <a:defRPr/>
              </a:pPr>
              <a:endParaRPr lang="zh-CN" altLang="en-US" sz="1400" kern="0" dirty="0">
                <a:solidFill>
                  <a:schemeClr val="bg1"/>
                </a:solidFill>
                <a:latin typeface="Arial" panose="020B0604020202020204"/>
                <a:ea typeface="微软雅黑" panose="020B0503020204020204" pitchFamily="34" charset="-122"/>
                <a:cs typeface="+mn-ea"/>
                <a:sym typeface="+mn-lt"/>
              </a:endParaRPr>
            </a:p>
          </p:txBody>
        </p:sp>
        <p:sp>
          <p:nvSpPr>
            <p:cNvPr id="95" name="TextBox 12"/>
            <p:cNvSpPr txBox="1"/>
            <p:nvPr/>
          </p:nvSpPr>
          <p:spPr>
            <a:xfrm>
              <a:off x="5976975" y="3700242"/>
              <a:ext cx="646430" cy="229870"/>
            </a:xfrm>
            <a:prstGeom prst="rect">
              <a:avLst/>
            </a:prstGeom>
            <a:noFill/>
          </p:spPr>
          <p:txBody>
            <a:bodyPr wrap="none" rtlCol="0">
              <a:spAutoFit/>
            </a:bodyPr>
            <a:lstStyle/>
            <a:p>
              <a:pPr algn="ctr" defTabSz="914400">
                <a:defRPr/>
              </a:pPr>
              <a:r>
                <a:rPr lang="zh-CN" altLang="en-US" sz="900" b="1" kern="0" dirty="0">
                  <a:solidFill>
                    <a:schemeClr val="bg1"/>
                  </a:solidFill>
                  <a:latin typeface="Arial" panose="020B0604020202020204"/>
                  <a:ea typeface="微软雅黑" panose="020B0503020204020204" pitchFamily="34" charset="-122"/>
                  <a:cs typeface="+mn-ea"/>
                  <a:sym typeface="+mn-lt"/>
                </a:rPr>
                <a:t>Maintain</a:t>
              </a:r>
              <a:endParaRPr lang="zh-CN" altLang="en-US" sz="900" b="1" kern="0" dirty="0">
                <a:solidFill>
                  <a:schemeClr val="bg1"/>
                </a:solidFill>
                <a:latin typeface="Arial" panose="020B0604020202020204"/>
                <a:ea typeface="微软雅黑" panose="020B0503020204020204" pitchFamily="34" charset="-122"/>
                <a:cs typeface="+mn-ea"/>
                <a:sym typeface="+mn-lt"/>
              </a:endParaRPr>
            </a:p>
          </p:txBody>
        </p:sp>
      </p:grpSp>
      <p:grpSp>
        <p:nvGrpSpPr>
          <p:cNvPr id="96" name="组合 95"/>
          <p:cNvGrpSpPr/>
          <p:nvPr/>
        </p:nvGrpSpPr>
        <p:grpSpPr>
          <a:xfrm>
            <a:off x="7076453" y="2989956"/>
            <a:ext cx="720080" cy="620758"/>
            <a:chOff x="6742991" y="3507854"/>
            <a:chExt cx="720080" cy="620758"/>
          </a:xfrm>
        </p:grpSpPr>
        <p:sp>
          <p:nvSpPr>
            <p:cNvPr id="97" name="六边形 96"/>
            <p:cNvSpPr/>
            <p:nvPr/>
          </p:nvSpPr>
          <p:spPr bwMode="auto">
            <a:xfrm>
              <a:off x="6742991"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lstStyle/>
            <a:p>
              <a:pPr algn="ctr" defTabSz="914400">
                <a:defRPr/>
              </a:pPr>
              <a:endParaRPr lang="zh-CN" altLang="en-US" sz="1400" kern="0">
                <a:solidFill>
                  <a:schemeClr val="bg1"/>
                </a:solidFill>
                <a:latin typeface="Arial" panose="020B0604020202020204"/>
                <a:ea typeface="微软雅黑" panose="020B0503020204020204" pitchFamily="34" charset="-122"/>
                <a:cs typeface="+mn-ea"/>
                <a:sym typeface="+mn-lt"/>
              </a:endParaRPr>
            </a:p>
          </p:txBody>
        </p:sp>
        <p:sp>
          <p:nvSpPr>
            <p:cNvPr id="98" name="TextBox 15"/>
            <p:cNvSpPr txBox="1"/>
            <p:nvPr/>
          </p:nvSpPr>
          <p:spPr>
            <a:xfrm>
              <a:off x="6771619" y="3691899"/>
              <a:ext cx="652780" cy="229870"/>
            </a:xfrm>
            <a:prstGeom prst="rect">
              <a:avLst/>
            </a:prstGeom>
            <a:noFill/>
          </p:spPr>
          <p:txBody>
            <a:bodyPr wrap="none" rtlCol="0">
              <a:spAutoFit/>
            </a:bodyPr>
            <a:lstStyle/>
            <a:p>
              <a:pPr algn="ctr" defTabSz="914400">
                <a:defRPr/>
              </a:pPr>
              <a:r>
                <a:rPr lang="zh-CN" altLang="en-US" sz="900" b="1" kern="0" dirty="0">
                  <a:solidFill>
                    <a:schemeClr val="bg1"/>
                  </a:solidFill>
                  <a:latin typeface="Arial" panose="020B0604020202020204"/>
                  <a:ea typeface="微软雅黑" panose="020B0503020204020204" pitchFamily="34" charset="-122"/>
                  <a:cs typeface="+mn-ea"/>
                  <a:sym typeface="+mn-lt"/>
                </a:rPr>
                <a:t>teaching</a:t>
              </a:r>
              <a:endParaRPr lang="zh-CN" altLang="en-US" sz="900" b="1" kern="0" dirty="0">
                <a:solidFill>
                  <a:schemeClr val="bg1"/>
                </a:solidFill>
                <a:latin typeface="Arial" panose="020B0604020202020204"/>
                <a:ea typeface="微软雅黑" panose="020B0503020204020204" pitchFamily="34" charset="-122"/>
                <a:cs typeface="+mn-ea"/>
                <a:sym typeface="+mn-lt"/>
              </a:endParaRPr>
            </a:p>
          </p:txBody>
        </p:sp>
      </p:grpSp>
      <p:grpSp>
        <p:nvGrpSpPr>
          <p:cNvPr id="99" name="组合 98"/>
          <p:cNvGrpSpPr/>
          <p:nvPr/>
        </p:nvGrpSpPr>
        <p:grpSpPr>
          <a:xfrm>
            <a:off x="7823749" y="2989957"/>
            <a:ext cx="862330" cy="620759"/>
            <a:chOff x="7525210" y="3507854"/>
            <a:chExt cx="862330" cy="620758"/>
          </a:xfrm>
        </p:grpSpPr>
        <p:sp>
          <p:nvSpPr>
            <p:cNvPr id="100" name="六边形 99"/>
            <p:cNvSpPr/>
            <p:nvPr/>
          </p:nvSpPr>
          <p:spPr bwMode="auto">
            <a:xfrm>
              <a:off x="7596336"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lstStyle/>
            <a:p>
              <a:pPr algn="ctr" defTabSz="914400">
                <a:defRPr/>
              </a:pPr>
              <a:endParaRPr lang="zh-CN" altLang="en-US" sz="1400" kern="0">
                <a:solidFill>
                  <a:schemeClr val="bg1"/>
                </a:solidFill>
                <a:latin typeface="Arial" panose="020B0604020202020204"/>
                <a:ea typeface="微软雅黑" panose="020B0503020204020204" pitchFamily="34" charset="-122"/>
                <a:cs typeface="+mn-ea"/>
                <a:sym typeface="+mn-lt"/>
              </a:endParaRPr>
            </a:p>
          </p:txBody>
        </p:sp>
        <p:sp>
          <p:nvSpPr>
            <p:cNvPr id="101" name="TextBox 18"/>
            <p:cNvSpPr txBox="1"/>
            <p:nvPr/>
          </p:nvSpPr>
          <p:spPr>
            <a:xfrm>
              <a:off x="7525210" y="3699910"/>
              <a:ext cx="862330" cy="229870"/>
            </a:xfrm>
            <a:prstGeom prst="rect">
              <a:avLst/>
            </a:prstGeom>
            <a:noFill/>
          </p:spPr>
          <p:txBody>
            <a:bodyPr wrap="none" rtlCol="0">
              <a:spAutoFit/>
            </a:bodyPr>
            <a:lstStyle/>
            <a:p>
              <a:pPr algn="ctr" defTabSz="914400">
                <a:defRPr/>
              </a:pPr>
              <a:r>
                <a:rPr lang="zh-CN" altLang="en-US" sz="900" b="1" kern="0" dirty="0">
                  <a:solidFill>
                    <a:schemeClr val="bg1"/>
                  </a:solidFill>
                  <a:latin typeface="Arial" panose="020B0604020202020204"/>
                  <a:ea typeface="微软雅黑" panose="020B0503020204020204" pitchFamily="34" charset="-122"/>
                  <a:cs typeface="+mn-ea"/>
                  <a:sym typeface="+mn-lt"/>
                </a:rPr>
                <a:t>Examination</a:t>
              </a:r>
              <a:endParaRPr lang="zh-CN" altLang="en-US" sz="900" b="1" kern="0" dirty="0">
                <a:solidFill>
                  <a:schemeClr val="bg1"/>
                </a:solidFill>
                <a:latin typeface="Arial" panose="020B0604020202020204"/>
                <a:ea typeface="微软雅黑" panose="020B0503020204020204" pitchFamily="34" charset="-122"/>
                <a:cs typeface="+mn-ea"/>
                <a:sym typeface="+mn-lt"/>
              </a:endParaRPr>
            </a:p>
          </p:txBody>
        </p:sp>
      </p:grpSp>
      <p:pic>
        <p:nvPicPr>
          <p:cNvPr id="102" name="图片占位符 1" descr="C:\Users\Arvin\Desktop\图片10.png图片10"/>
          <p:cNvPicPr>
            <a:picLocks noChangeAspect="1"/>
          </p:cNvPicPr>
          <p:nvPr/>
        </p:nvPicPr>
        <p:blipFill>
          <a:blip r:embed="rId1"/>
          <a:srcRect/>
          <a:stretch>
            <a:fillRect/>
          </a:stretch>
        </p:blipFill>
        <p:spPr>
          <a:xfrm>
            <a:off x="927241" y="1375028"/>
            <a:ext cx="2793365" cy="2792730"/>
          </a:xfrm>
          <a:prstGeom prst="ellipse">
            <a:avLst/>
          </a:prstGeom>
          <a:blipFill>
            <a:blip r:embed="rId2"/>
            <a:stretch>
              <a:fillRect/>
            </a:stretch>
          </a:blip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sp>
        <p:nvSpPr>
          <p:cNvPr id="2" name="文本框 1"/>
          <p:cNvSpPr txBox="1"/>
          <p:nvPr/>
        </p:nvSpPr>
        <p:spPr>
          <a:xfrm>
            <a:off x="4761230" y="4065270"/>
            <a:ext cx="2196465" cy="299085"/>
          </a:xfrm>
          <a:prstGeom prst="rect">
            <a:avLst/>
          </a:prstGeom>
          <a:noFill/>
        </p:spPr>
        <p:txBody>
          <a:bodyPr wrap="none" rtlCol="0">
            <a:spAutoFit/>
          </a:bodyPr>
          <a:p>
            <a:pPr algn="l"/>
            <a:r>
              <a:rPr lang="zh-CN" altLang="en-US"/>
              <a:t>Proposal recommendation：</a:t>
            </a:r>
            <a:endParaRPr lang="zh-CN" altLang="en-US"/>
          </a:p>
        </p:txBody>
      </p:sp>
      <p:sp>
        <p:nvSpPr>
          <p:cNvPr id="3" name="五角星 2"/>
          <p:cNvSpPr/>
          <p:nvPr/>
        </p:nvSpPr>
        <p:spPr>
          <a:xfrm>
            <a:off x="7158355" y="4104640"/>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五角星 9"/>
          <p:cNvSpPr/>
          <p:nvPr/>
        </p:nvSpPr>
        <p:spPr>
          <a:xfrm>
            <a:off x="6832600" y="4104640"/>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五角星 10"/>
          <p:cNvSpPr/>
          <p:nvPr/>
        </p:nvSpPr>
        <p:spPr>
          <a:xfrm>
            <a:off x="7793355" y="4104005"/>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五角星 11"/>
          <p:cNvSpPr/>
          <p:nvPr/>
        </p:nvSpPr>
        <p:spPr>
          <a:xfrm>
            <a:off x="7481570" y="4104005"/>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五角星 12"/>
          <p:cNvSpPr/>
          <p:nvPr/>
        </p:nvSpPr>
        <p:spPr>
          <a:xfrm>
            <a:off x="8103870" y="4105275"/>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p:nvGrpSpPr>
        <p:grpSpPr>
          <a:xfrm>
            <a:off x="6269170" y="2981066"/>
            <a:ext cx="720080" cy="620758"/>
            <a:chOff x="5940152" y="3507854"/>
            <a:chExt cx="720080" cy="620758"/>
          </a:xfrm>
        </p:grpSpPr>
        <p:sp>
          <p:nvSpPr>
            <p:cNvPr id="15" name="六边形 14"/>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1400" kern="0" dirty="0">
                <a:solidFill>
                  <a:schemeClr val="bg1"/>
                </a:solidFill>
                <a:latin typeface="Arial" panose="020B0604020202020204"/>
                <a:ea typeface="微软雅黑" panose="020B0503020204020204" pitchFamily="34" charset="-122"/>
                <a:cs typeface="+mn-ea"/>
                <a:sym typeface="+mn-lt"/>
              </a:endParaRPr>
            </a:p>
          </p:txBody>
        </p:sp>
        <p:sp>
          <p:nvSpPr>
            <p:cNvPr id="16" name="TextBox 12"/>
            <p:cNvSpPr txBox="1"/>
            <p:nvPr/>
          </p:nvSpPr>
          <p:spPr>
            <a:xfrm>
              <a:off x="5992851" y="3700242"/>
              <a:ext cx="614680" cy="229870"/>
            </a:xfrm>
            <a:prstGeom prst="rect">
              <a:avLst/>
            </a:prstGeom>
            <a:noFill/>
          </p:spPr>
          <p:txBody>
            <a:bodyPr wrap="none" rtlCol="0">
              <a:spAutoFit/>
            </a:bodyPr>
            <a:p>
              <a:pPr algn="ctr" defTabSz="914400">
                <a:defRPr/>
              </a:pPr>
              <a:r>
                <a:rPr lang="zh-CN" altLang="en-US" sz="900" b="1" kern="0" dirty="0">
                  <a:solidFill>
                    <a:schemeClr val="bg1"/>
                  </a:solidFill>
                  <a:latin typeface="Arial" panose="020B0604020202020204"/>
                  <a:ea typeface="微软雅黑" panose="020B0503020204020204" pitchFamily="34" charset="-122"/>
                  <a:cs typeface="+mn-ea"/>
                  <a:sym typeface="+mn-lt"/>
                </a:rPr>
                <a:t>manage</a:t>
              </a:r>
              <a:endParaRPr lang="zh-CN" altLang="en-US" sz="900" b="1" kern="0" dirty="0">
                <a:solidFill>
                  <a:schemeClr val="bg1"/>
                </a:solidFill>
                <a:latin typeface="Arial" panose="020B0604020202020204"/>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10000"/>
                                      </p:iterate>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750"/>
                                            <p:tgtEl>
                                              <p:spTgt spid="87"/>
                                            </p:tgtEl>
                                            <p:attrNameLst>
                                              <p:attrName>ppt_y</p:attrName>
                                            </p:attrNameLst>
                                          </p:cBhvr>
                                          <p:tavLst>
                                            <p:tav tm="0">
                                              <p:val>
                                                <p:strVal val="#ppt_y+#ppt_h*1.125000"/>
                                              </p:val>
                                            </p:tav>
                                            <p:tav tm="100000">
                                              <p:val>
                                                <p:strVal val="#ppt_y"/>
                                              </p:val>
                                            </p:tav>
                                          </p:tavLst>
                                        </p:anim>
                                        <p:animEffect transition="in" filter="wipe(up)">
                                          <p:cBhvr>
                                            <p:cTn id="13" dur="750"/>
                                            <p:tgtEl>
                                              <p:spTgt spid="87"/>
                                            </p:tgtEl>
                                          </p:cBhvr>
                                        </p:animEffect>
                                      </p:childTnLst>
                                    </p:cTn>
                                  </p:par>
                                </p:childTnLst>
                              </p:cTn>
                            </p:par>
                            <p:par>
                              <p:cTn id="14" fill="hold">
                                <p:stCondLst>
                                  <p:cond delay="2150"/>
                                </p:stCondLst>
                                <p:childTnLst>
                                  <p:par>
                                    <p:cTn id="15" presetID="22" presetClass="entr" presetSubtype="4" fill="hold" grpId="0" nodeType="after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wipe(down)">
                                          <p:cBhvr>
                                            <p:cTn id="17" dur="1000"/>
                                            <p:tgtEl>
                                              <p:spTgt spid="89"/>
                                            </p:tgtEl>
                                          </p:cBhvr>
                                        </p:animEffect>
                                      </p:childTnLst>
                                    </p:cTn>
                                  </p:par>
                                </p:childTnLst>
                              </p:cTn>
                            </p:par>
                            <p:par>
                              <p:cTn id="18" fill="hold">
                                <p:stCondLst>
                                  <p:cond delay="3150"/>
                                </p:stCondLst>
                                <p:childTnLst>
                                  <p:par>
                                    <p:cTn id="19" presetID="2" presetClass="entr" presetSubtype="4" fill="hold" nodeType="afterEffect">
                                      <p:stCondLst>
                                        <p:cond delay="0"/>
                                      </p:stCondLst>
                                      <p:childTnLst>
                                        <p:set>
                                          <p:cBhvr>
                                            <p:cTn id="20" dur="1" fill="hold">
                                              <p:stCondLst>
                                                <p:cond delay="0"/>
                                              </p:stCondLst>
                                            </p:cTn>
                                            <p:tgtEl>
                                              <p:spTgt spid="90"/>
                                            </p:tgtEl>
                                            <p:attrNameLst>
                                              <p:attrName>style.visibility</p:attrName>
                                            </p:attrNameLst>
                                          </p:cBhvr>
                                          <p:to>
                                            <p:strVal val="visible"/>
                                          </p:to>
                                        </p:set>
                                        <p:anim calcmode="lin" valueType="num">
                                          <p:cBhvr additive="base">
                                            <p:cTn id="21" dur="500" fill="hold"/>
                                            <p:tgtEl>
                                              <p:spTgt spid="90"/>
                                            </p:tgtEl>
                                            <p:attrNameLst>
                                              <p:attrName>ppt_x</p:attrName>
                                            </p:attrNameLst>
                                          </p:cBhvr>
                                          <p:tavLst>
                                            <p:tav tm="0">
                                              <p:val>
                                                <p:strVal val="#ppt_x"/>
                                              </p:val>
                                            </p:tav>
                                            <p:tav tm="100000">
                                              <p:val>
                                                <p:strVal val="#ppt_x"/>
                                              </p:val>
                                            </p:tav>
                                          </p:tavLst>
                                        </p:anim>
                                        <p:anim calcmode="lin" valueType="num">
                                          <p:cBhvr additive="base">
                                            <p:cTn id="22" dur="500" fill="hold"/>
                                            <p:tgtEl>
                                              <p:spTgt spid="9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250"/>
                                      </p:stCondLst>
                                      <p:childTnLst>
                                        <p:set>
                                          <p:cBhvr>
                                            <p:cTn id="24" dur="1" fill="hold">
                                              <p:stCondLst>
                                                <p:cond delay="0"/>
                                              </p:stCondLst>
                                            </p:cTn>
                                            <p:tgtEl>
                                              <p:spTgt spid="93"/>
                                            </p:tgtEl>
                                            <p:attrNameLst>
                                              <p:attrName>style.visibility</p:attrName>
                                            </p:attrNameLst>
                                          </p:cBhvr>
                                          <p:to>
                                            <p:strVal val="visible"/>
                                          </p:to>
                                        </p:set>
                                        <p:anim calcmode="lin" valueType="num">
                                          <p:cBhvr additive="base">
                                            <p:cTn id="25" dur="500" fill="hold"/>
                                            <p:tgtEl>
                                              <p:spTgt spid="93"/>
                                            </p:tgtEl>
                                            <p:attrNameLst>
                                              <p:attrName>ppt_x</p:attrName>
                                            </p:attrNameLst>
                                          </p:cBhvr>
                                          <p:tavLst>
                                            <p:tav tm="0">
                                              <p:val>
                                                <p:strVal val="#ppt_x"/>
                                              </p:val>
                                            </p:tav>
                                            <p:tav tm="100000">
                                              <p:val>
                                                <p:strVal val="#ppt_x"/>
                                              </p:val>
                                            </p:tav>
                                          </p:tavLst>
                                        </p:anim>
                                        <p:anim calcmode="lin" valueType="num">
                                          <p:cBhvr additive="base">
                                            <p:cTn id="26" dur="500" fill="hold"/>
                                            <p:tgtEl>
                                              <p:spTgt spid="93"/>
                                            </p:tgtEl>
                                            <p:attrNameLst>
                                              <p:attrName>ppt_y</p:attrName>
                                            </p:attrNameLst>
                                          </p:cBhvr>
                                          <p:tavLst>
                                            <p:tav tm="0">
                                              <p:val>
                                                <p:strVal val="1+#ppt_h/2"/>
                                              </p:val>
                                            </p:tav>
                                            <p:tav tm="100000">
                                              <p:val>
                                                <p:strVal val="#ppt_y"/>
                                              </p:val>
                                            </p:tav>
                                          </p:tavLst>
                                        </p:anim>
                                      </p:childTnLst>
                                    </p:cTn>
                                  </p:par>
                                </p:childTnLst>
                              </p:cTn>
                            </p:par>
                            <p:par>
                              <p:cTn id="27" fill="hold">
                                <p:stCondLst>
                                  <p:cond delay="3650"/>
                                </p:stCondLst>
                                <p:childTnLst>
                                  <p:par>
                                    <p:cTn id="28" presetID="2" presetClass="entr" presetSubtype="4"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500"/>
                                      </p:stCondLst>
                                      <p:childTnLst>
                                        <p:set>
                                          <p:cBhvr>
                                            <p:cTn id="33" dur="1" fill="hold">
                                              <p:stCondLst>
                                                <p:cond delay="0"/>
                                              </p:stCondLst>
                                            </p:cTn>
                                            <p:tgtEl>
                                              <p:spTgt spid="96"/>
                                            </p:tgtEl>
                                            <p:attrNameLst>
                                              <p:attrName>style.visibility</p:attrName>
                                            </p:attrNameLst>
                                          </p:cBhvr>
                                          <p:to>
                                            <p:strVal val="visible"/>
                                          </p:to>
                                        </p:set>
                                        <p:anim calcmode="lin" valueType="num">
                                          <p:cBhvr additive="base">
                                            <p:cTn id="34" dur="500" fill="hold"/>
                                            <p:tgtEl>
                                              <p:spTgt spid="96"/>
                                            </p:tgtEl>
                                            <p:attrNameLst>
                                              <p:attrName>ppt_x</p:attrName>
                                            </p:attrNameLst>
                                          </p:cBhvr>
                                          <p:tavLst>
                                            <p:tav tm="0">
                                              <p:val>
                                                <p:strVal val="#ppt_x"/>
                                              </p:val>
                                            </p:tav>
                                            <p:tav tm="100000">
                                              <p:val>
                                                <p:strVal val="#ppt_x"/>
                                              </p:val>
                                            </p:tav>
                                          </p:tavLst>
                                        </p:anim>
                                        <p:anim calcmode="lin" valueType="num">
                                          <p:cBhvr additive="base">
                                            <p:cTn id="35" dur="500" fill="hold"/>
                                            <p:tgtEl>
                                              <p:spTgt spid="96"/>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750"/>
                                      </p:stCondLst>
                                      <p:childTnLst>
                                        <p:set>
                                          <p:cBhvr>
                                            <p:cTn id="37" dur="1" fill="hold">
                                              <p:stCondLst>
                                                <p:cond delay="0"/>
                                              </p:stCondLst>
                                            </p:cTn>
                                            <p:tgtEl>
                                              <p:spTgt spid="99"/>
                                            </p:tgtEl>
                                            <p:attrNameLst>
                                              <p:attrName>style.visibility</p:attrName>
                                            </p:attrNameLst>
                                          </p:cBhvr>
                                          <p:to>
                                            <p:strVal val="visible"/>
                                          </p:to>
                                        </p:set>
                                        <p:anim calcmode="lin" valueType="num">
                                          <p:cBhvr additive="base">
                                            <p:cTn id="38" dur="500" fill="hold"/>
                                            <p:tgtEl>
                                              <p:spTgt spid="99"/>
                                            </p:tgtEl>
                                            <p:attrNameLst>
                                              <p:attrName>ppt_x</p:attrName>
                                            </p:attrNameLst>
                                          </p:cBhvr>
                                          <p:tavLst>
                                            <p:tav tm="0">
                                              <p:val>
                                                <p:strVal val="#ppt_x"/>
                                              </p:val>
                                            </p:tav>
                                            <p:tav tm="100000">
                                              <p:val>
                                                <p:strVal val="#ppt_x"/>
                                              </p:val>
                                            </p:tav>
                                          </p:tavLst>
                                        </p:anim>
                                        <p:anim calcmode="lin" valueType="num">
                                          <p:cBhvr additive="base">
                                            <p:cTn id="39" dur="500" fill="hold"/>
                                            <p:tgtEl>
                                              <p:spTgt spid="99"/>
                                            </p:tgtEl>
                                            <p:attrNameLst>
                                              <p:attrName>ppt_y</p:attrName>
                                            </p:attrNameLst>
                                          </p:cBhvr>
                                          <p:tavLst>
                                            <p:tav tm="0">
                                              <p:val>
                                                <p:strVal val="1+#ppt_h/2"/>
                                              </p:val>
                                            </p:tav>
                                            <p:tav tm="100000">
                                              <p:val>
                                                <p:strVal val="#ppt_y"/>
                                              </p:val>
                                            </p:tav>
                                          </p:tavLst>
                                        </p:anim>
                                      </p:childTnLst>
                                    </p:cTn>
                                  </p:par>
                                </p:childTnLst>
                              </p:cTn>
                            </p:par>
                            <p:par>
                              <p:cTn id="40" fill="hold">
                                <p:stCondLst>
                                  <p:cond delay="4150"/>
                                </p:stCondLst>
                                <p:childTnLst>
                                  <p:par>
                                    <p:cTn id="41" presetID="2" presetClass="entr" presetSubtype="9" accel="65000" fill="hold" nodeType="afterEffect" p14:presetBounceEnd="58000">
                                      <p:stCondLst>
                                        <p:cond delay="0"/>
                                      </p:stCondLst>
                                      <p:childTnLst>
                                        <p:set>
                                          <p:cBhvr>
                                            <p:cTn id="42" dur="1" fill="hold">
                                              <p:stCondLst>
                                                <p:cond delay="0"/>
                                              </p:stCondLst>
                                            </p:cTn>
                                            <p:tgtEl>
                                              <p:spTgt spid="102"/>
                                            </p:tgtEl>
                                            <p:attrNameLst>
                                              <p:attrName>style.visibility</p:attrName>
                                            </p:attrNameLst>
                                          </p:cBhvr>
                                          <p:to>
                                            <p:strVal val="visible"/>
                                          </p:to>
                                        </p:set>
                                        <p:anim calcmode="lin" valueType="num" p14:bounceEnd="58000">
                                          <p:cBhvr additive="base">
                                            <p:cTn id="43" dur="1500" fill="hold"/>
                                            <p:tgtEl>
                                              <p:spTgt spid="102"/>
                                            </p:tgtEl>
                                            <p:attrNameLst>
                                              <p:attrName>ppt_x</p:attrName>
                                            </p:attrNameLst>
                                          </p:cBhvr>
                                          <p:tavLst>
                                            <p:tav tm="0">
                                              <p:val>
                                                <p:strVal val="0-#ppt_w/2"/>
                                              </p:val>
                                            </p:tav>
                                            <p:tav tm="100000">
                                              <p:val>
                                                <p:strVal val="#ppt_x"/>
                                              </p:val>
                                            </p:tav>
                                          </p:tavLst>
                                        </p:anim>
                                        <p:anim calcmode="lin" valueType="num" p14:bounceEnd="58000">
                                          <p:cBhvr additive="base">
                                            <p:cTn id="44" dur="1500" fill="hold"/>
                                            <p:tgtEl>
                                              <p:spTgt spid="102"/>
                                            </p:tgtEl>
                                            <p:attrNameLst>
                                              <p:attrName>ppt_y</p:attrName>
                                            </p:attrNameLst>
                                          </p:cBhvr>
                                          <p:tavLst>
                                            <p:tav tm="0">
                                              <p:val>
                                                <p:strVal val="0-#ppt_h/2"/>
                                              </p:val>
                                            </p:tav>
                                            <p:tav tm="100000">
                                              <p:val>
                                                <p:strVal val="#ppt_y"/>
                                              </p:val>
                                            </p:tav>
                                          </p:tavLst>
                                        </p:anim>
                                      </p:childTnLst>
                                    </p:cTn>
                                  </p:par>
                                </p:childTnLst>
                              </p:cTn>
                            </p:par>
                            <p:par>
                              <p:cTn id="45" fill="hold">
                                <p:stCondLst>
                                  <p:cond delay="5650"/>
                                </p:stCondLst>
                                <p:childTnLst>
                                  <p:par>
                                    <p:cTn id="46" presetID="2" presetClass="entr" presetSubtype="4"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additive="base">
                                            <p:cTn id="48" dur="500" fill="hold"/>
                                            <p:tgtEl>
                                              <p:spTgt spid="2"/>
                                            </p:tgtEl>
                                            <p:attrNameLst>
                                              <p:attrName>ppt_x</p:attrName>
                                            </p:attrNameLst>
                                          </p:cBhvr>
                                          <p:tavLst>
                                            <p:tav tm="0">
                                              <p:val>
                                                <p:strVal val="#ppt_x"/>
                                              </p:val>
                                            </p:tav>
                                            <p:tav tm="100000">
                                              <p:val>
                                                <p:strVal val="#ppt_x"/>
                                              </p:val>
                                            </p:tav>
                                          </p:tavLst>
                                        </p:anim>
                                        <p:anim calcmode="lin" valueType="num">
                                          <p:cBhvr additive="base">
                                            <p:cTn id="49" dur="500" fill="hold"/>
                                            <p:tgtEl>
                                              <p:spTgt spid="2"/>
                                            </p:tgtEl>
                                            <p:attrNameLst>
                                              <p:attrName>ppt_y</p:attrName>
                                            </p:attrNameLst>
                                          </p:cBhvr>
                                          <p:tavLst>
                                            <p:tav tm="0">
                                              <p:val>
                                                <p:strVal val="1+#ppt_h/2"/>
                                              </p:val>
                                            </p:tav>
                                            <p:tav tm="100000">
                                              <p:val>
                                                <p:strVal val="#ppt_y"/>
                                              </p:val>
                                            </p:tav>
                                          </p:tavLst>
                                        </p:anim>
                                      </p:childTnLst>
                                    </p:cTn>
                                  </p:par>
                                </p:childTnLst>
                              </p:cTn>
                            </p:par>
                            <p:par>
                              <p:cTn id="50" fill="hold">
                                <p:stCondLst>
                                  <p:cond delay="6150"/>
                                </p:stCondLst>
                                <p:childTnLst>
                                  <p:par>
                                    <p:cTn id="51" presetID="2" presetClass="entr" presetSubtype="4"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par>
                              <p:cTn id="55" fill="hold">
                                <p:stCondLst>
                                  <p:cond delay="6650"/>
                                </p:stCondLst>
                                <p:childTnLst>
                                  <p:par>
                                    <p:cTn id="56" presetID="2" presetClass="entr" presetSubtype="4"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additive="base">
                                            <p:cTn id="58" dur="500" fill="hold"/>
                                            <p:tgtEl>
                                              <p:spTgt spid="3"/>
                                            </p:tgtEl>
                                            <p:attrNameLst>
                                              <p:attrName>ppt_x</p:attrName>
                                            </p:attrNameLst>
                                          </p:cBhvr>
                                          <p:tavLst>
                                            <p:tav tm="0">
                                              <p:val>
                                                <p:strVal val="#ppt_x"/>
                                              </p:val>
                                            </p:tav>
                                            <p:tav tm="100000">
                                              <p:val>
                                                <p:strVal val="#ppt_x"/>
                                              </p:val>
                                            </p:tav>
                                          </p:tavLst>
                                        </p:anim>
                                        <p:anim calcmode="lin" valueType="num">
                                          <p:cBhvr additive="base">
                                            <p:cTn id="59" dur="500" fill="hold"/>
                                            <p:tgtEl>
                                              <p:spTgt spid="3"/>
                                            </p:tgtEl>
                                            <p:attrNameLst>
                                              <p:attrName>ppt_y</p:attrName>
                                            </p:attrNameLst>
                                          </p:cBhvr>
                                          <p:tavLst>
                                            <p:tav tm="0">
                                              <p:val>
                                                <p:strVal val="1+#ppt_h/2"/>
                                              </p:val>
                                            </p:tav>
                                            <p:tav tm="100000">
                                              <p:val>
                                                <p:strVal val="#ppt_y"/>
                                              </p:val>
                                            </p:tav>
                                          </p:tavLst>
                                        </p:anim>
                                      </p:childTnLst>
                                    </p:cTn>
                                  </p:par>
                                </p:childTnLst>
                              </p:cTn>
                            </p:par>
                            <p:par>
                              <p:cTn id="60" fill="hold">
                                <p:stCondLst>
                                  <p:cond delay="7150"/>
                                </p:stCondLst>
                                <p:childTnLst>
                                  <p:par>
                                    <p:cTn id="61" presetID="2" presetClass="entr" presetSubtype="4"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ppt_x"/>
                                              </p:val>
                                            </p:tav>
                                            <p:tav tm="100000">
                                              <p:val>
                                                <p:strVal val="#ppt_x"/>
                                              </p:val>
                                            </p:tav>
                                          </p:tavLst>
                                        </p:anim>
                                        <p:anim calcmode="lin" valueType="num">
                                          <p:cBhvr additive="base">
                                            <p:cTn id="64" dur="500" fill="hold"/>
                                            <p:tgtEl>
                                              <p:spTgt spid="12"/>
                                            </p:tgtEl>
                                            <p:attrNameLst>
                                              <p:attrName>ppt_y</p:attrName>
                                            </p:attrNameLst>
                                          </p:cBhvr>
                                          <p:tavLst>
                                            <p:tav tm="0">
                                              <p:val>
                                                <p:strVal val="1+#ppt_h/2"/>
                                              </p:val>
                                            </p:tav>
                                            <p:tav tm="100000">
                                              <p:val>
                                                <p:strVal val="#ppt_y"/>
                                              </p:val>
                                            </p:tav>
                                          </p:tavLst>
                                        </p:anim>
                                      </p:childTnLst>
                                    </p:cTn>
                                  </p:par>
                                </p:childTnLst>
                              </p:cTn>
                            </p:par>
                            <p:par>
                              <p:cTn id="65" fill="hold">
                                <p:stCondLst>
                                  <p:cond delay="7650"/>
                                </p:stCondLst>
                                <p:childTnLst>
                                  <p:par>
                                    <p:cTn id="66" presetID="2" presetClass="entr" presetSubtype="4"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childTnLst>
                              </p:cTn>
                            </p:par>
                            <p:par>
                              <p:cTn id="70" fill="hold">
                                <p:stCondLst>
                                  <p:cond delay="8150"/>
                                </p:stCondLst>
                                <p:childTnLst>
                                  <p:par>
                                    <p:cTn id="71" presetID="2" presetClass="entr" presetSubtype="4"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9" grpId="0"/>
          <p:bldP spid="2" grpId="0"/>
          <p:bldP spid="3" grpId="0" bldLvl="0" animBg="1"/>
          <p:bldP spid="10" grpId="0" bldLvl="0" animBg="1"/>
          <p:bldP spid="11" grpId="0" bldLvl="0" animBg="1"/>
          <p:bldP spid="12" grpId="0" bldLvl="0" animBg="1"/>
          <p:bldP spid="13"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10000"/>
                                      </p:iterate>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750"/>
                                            <p:tgtEl>
                                              <p:spTgt spid="87"/>
                                            </p:tgtEl>
                                            <p:attrNameLst>
                                              <p:attrName>ppt_y</p:attrName>
                                            </p:attrNameLst>
                                          </p:cBhvr>
                                          <p:tavLst>
                                            <p:tav tm="0">
                                              <p:val>
                                                <p:strVal val="#ppt_y+#ppt_h*1.125000"/>
                                              </p:val>
                                            </p:tav>
                                            <p:tav tm="100000">
                                              <p:val>
                                                <p:strVal val="#ppt_y"/>
                                              </p:val>
                                            </p:tav>
                                          </p:tavLst>
                                        </p:anim>
                                        <p:animEffect transition="in" filter="wipe(up)">
                                          <p:cBhvr>
                                            <p:cTn id="13" dur="750"/>
                                            <p:tgtEl>
                                              <p:spTgt spid="87"/>
                                            </p:tgtEl>
                                          </p:cBhvr>
                                        </p:animEffect>
                                      </p:childTnLst>
                                    </p:cTn>
                                  </p:par>
                                </p:childTnLst>
                              </p:cTn>
                            </p:par>
                            <p:par>
                              <p:cTn id="14" fill="hold">
                                <p:stCondLst>
                                  <p:cond delay="2150"/>
                                </p:stCondLst>
                                <p:childTnLst>
                                  <p:par>
                                    <p:cTn id="15" presetID="22" presetClass="entr" presetSubtype="4" fill="hold" grpId="0" nodeType="after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wipe(down)">
                                          <p:cBhvr>
                                            <p:cTn id="17" dur="1000"/>
                                            <p:tgtEl>
                                              <p:spTgt spid="89"/>
                                            </p:tgtEl>
                                          </p:cBhvr>
                                        </p:animEffect>
                                      </p:childTnLst>
                                    </p:cTn>
                                  </p:par>
                                </p:childTnLst>
                              </p:cTn>
                            </p:par>
                            <p:par>
                              <p:cTn id="18" fill="hold">
                                <p:stCondLst>
                                  <p:cond delay="3150"/>
                                </p:stCondLst>
                                <p:childTnLst>
                                  <p:par>
                                    <p:cTn id="19" presetID="2" presetClass="entr" presetSubtype="4" fill="hold" nodeType="afterEffect">
                                      <p:stCondLst>
                                        <p:cond delay="0"/>
                                      </p:stCondLst>
                                      <p:childTnLst>
                                        <p:set>
                                          <p:cBhvr>
                                            <p:cTn id="20" dur="1" fill="hold">
                                              <p:stCondLst>
                                                <p:cond delay="0"/>
                                              </p:stCondLst>
                                            </p:cTn>
                                            <p:tgtEl>
                                              <p:spTgt spid="90"/>
                                            </p:tgtEl>
                                            <p:attrNameLst>
                                              <p:attrName>style.visibility</p:attrName>
                                            </p:attrNameLst>
                                          </p:cBhvr>
                                          <p:to>
                                            <p:strVal val="visible"/>
                                          </p:to>
                                        </p:set>
                                        <p:anim calcmode="lin" valueType="num">
                                          <p:cBhvr additive="base">
                                            <p:cTn id="21" dur="500" fill="hold"/>
                                            <p:tgtEl>
                                              <p:spTgt spid="90"/>
                                            </p:tgtEl>
                                            <p:attrNameLst>
                                              <p:attrName>ppt_x</p:attrName>
                                            </p:attrNameLst>
                                          </p:cBhvr>
                                          <p:tavLst>
                                            <p:tav tm="0">
                                              <p:val>
                                                <p:strVal val="#ppt_x"/>
                                              </p:val>
                                            </p:tav>
                                            <p:tav tm="100000">
                                              <p:val>
                                                <p:strVal val="#ppt_x"/>
                                              </p:val>
                                            </p:tav>
                                          </p:tavLst>
                                        </p:anim>
                                        <p:anim calcmode="lin" valueType="num">
                                          <p:cBhvr additive="base">
                                            <p:cTn id="22" dur="500" fill="hold"/>
                                            <p:tgtEl>
                                              <p:spTgt spid="9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250"/>
                                      </p:stCondLst>
                                      <p:childTnLst>
                                        <p:set>
                                          <p:cBhvr>
                                            <p:cTn id="24" dur="1" fill="hold">
                                              <p:stCondLst>
                                                <p:cond delay="0"/>
                                              </p:stCondLst>
                                            </p:cTn>
                                            <p:tgtEl>
                                              <p:spTgt spid="93"/>
                                            </p:tgtEl>
                                            <p:attrNameLst>
                                              <p:attrName>style.visibility</p:attrName>
                                            </p:attrNameLst>
                                          </p:cBhvr>
                                          <p:to>
                                            <p:strVal val="visible"/>
                                          </p:to>
                                        </p:set>
                                        <p:anim calcmode="lin" valueType="num">
                                          <p:cBhvr additive="base">
                                            <p:cTn id="25" dur="500" fill="hold"/>
                                            <p:tgtEl>
                                              <p:spTgt spid="93"/>
                                            </p:tgtEl>
                                            <p:attrNameLst>
                                              <p:attrName>ppt_x</p:attrName>
                                            </p:attrNameLst>
                                          </p:cBhvr>
                                          <p:tavLst>
                                            <p:tav tm="0">
                                              <p:val>
                                                <p:strVal val="#ppt_x"/>
                                              </p:val>
                                            </p:tav>
                                            <p:tav tm="100000">
                                              <p:val>
                                                <p:strVal val="#ppt_x"/>
                                              </p:val>
                                            </p:tav>
                                          </p:tavLst>
                                        </p:anim>
                                        <p:anim calcmode="lin" valueType="num">
                                          <p:cBhvr additive="base">
                                            <p:cTn id="26" dur="500" fill="hold"/>
                                            <p:tgtEl>
                                              <p:spTgt spid="93"/>
                                            </p:tgtEl>
                                            <p:attrNameLst>
                                              <p:attrName>ppt_y</p:attrName>
                                            </p:attrNameLst>
                                          </p:cBhvr>
                                          <p:tavLst>
                                            <p:tav tm="0">
                                              <p:val>
                                                <p:strVal val="1+#ppt_h/2"/>
                                              </p:val>
                                            </p:tav>
                                            <p:tav tm="100000">
                                              <p:val>
                                                <p:strVal val="#ppt_y"/>
                                              </p:val>
                                            </p:tav>
                                          </p:tavLst>
                                        </p:anim>
                                      </p:childTnLst>
                                    </p:cTn>
                                  </p:par>
                                </p:childTnLst>
                              </p:cTn>
                            </p:par>
                            <p:par>
                              <p:cTn id="27" fill="hold">
                                <p:stCondLst>
                                  <p:cond delay="3650"/>
                                </p:stCondLst>
                                <p:childTnLst>
                                  <p:par>
                                    <p:cTn id="28" presetID="2" presetClass="entr" presetSubtype="4"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500"/>
                                      </p:stCondLst>
                                      <p:childTnLst>
                                        <p:set>
                                          <p:cBhvr>
                                            <p:cTn id="33" dur="1" fill="hold">
                                              <p:stCondLst>
                                                <p:cond delay="0"/>
                                              </p:stCondLst>
                                            </p:cTn>
                                            <p:tgtEl>
                                              <p:spTgt spid="96"/>
                                            </p:tgtEl>
                                            <p:attrNameLst>
                                              <p:attrName>style.visibility</p:attrName>
                                            </p:attrNameLst>
                                          </p:cBhvr>
                                          <p:to>
                                            <p:strVal val="visible"/>
                                          </p:to>
                                        </p:set>
                                        <p:anim calcmode="lin" valueType="num">
                                          <p:cBhvr additive="base">
                                            <p:cTn id="34" dur="500" fill="hold"/>
                                            <p:tgtEl>
                                              <p:spTgt spid="96"/>
                                            </p:tgtEl>
                                            <p:attrNameLst>
                                              <p:attrName>ppt_x</p:attrName>
                                            </p:attrNameLst>
                                          </p:cBhvr>
                                          <p:tavLst>
                                            <p:tav tm="0">
                                              <p:val>
                                                <p:strVal val="#ppt_x"/>
                                              </p:val>
                                            </p:tav>
                                            <p:tav tm="100000">
                                              <p:val>
                                                <p:strVal val="#ppt_x"/>
                                              </p:val>
                                            </p:tav>
                                          </p:tavLst>
                                        </p:anim>
                                        <p:anim calcmode="lin" valueType="num">
                                          <p:cBhvr additive="base">
                                            <p:cTn id="35" dur="500" fill="hold"/>
                                            <p:tgtEl>
                                              <p:spTgt spid="96"/>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750"/>
                                      </p:stCondLst>
                                      <p:childTnLst>
                                        <p:set>
                                          <p:cBhvr>
                                            <p:cTn id="37" dur="1" fill="hold">
                                              <p:stCondLst>
                                                <p:cond delay="0"/>
                                              </p:stCondLst>
                                            </p:cTn>
                                            <p:tgtEl>
                                              <p:spTgt spid="99"/>
                                            </p:tgtEl>
                                            <p:attrNameLst>
                                              <p:attrName>style.visibility</p:attrName>
                                            </p:attrNameLst>
                                          </p:cBhvr>
                                          <p:to>
                                            <p:strVal val="visible"/>
                                          </p:to>
                                        </p:set>
                                        <p:anim calcmode="lin" valueType="num">
                                          <p:cBhvr additive="base">
                                            <p:cTn id="38" dur="500" fill="hold"/>
                                            <p:tgtEl>
                                              <p:spTgt spid="99"/>
                                            </p:tgtEl>
                                            <p:attrNameLst>
                                              <p:attrName>ppt_x</p:attrName>
                                            </p:attrNameLst>
                                          </p:cBhvr>
                                          <p:tavLst>
                                            <p:tav tm="0">
                                              <p:val>
                                                <p:strVal val="#ppt_x"/>
                                              </p:val>
                                            </p:tav>
                                            <p:tav tm="100000">
                                              <p:val>
                                                <p:strVal val="#ppt_x"/>
                                              </p:val>
                                            </p:tav>
                                          </p:tavLst>
                                        </p:anim>
                                        <p:anim calcmode="lin" valueType="num">
                                          <p:cBhvr additive="base">
                                            <p:cTn id="39" dur="500" fill="hold"/>
                                            <p:tgtEl>
                                              <p:spTgt spid="99"/>
                                            </p:tgtEl>
                                            <p:attrNameLst>
                                              <p:attrName>ppt_y</p:attrName>
                                            </p:attrNameLst>
                                          </p:cBhvr>
                                          <p:tavLst>
                                            <p:tav tm="0">
                                              <p:val>
                                                <p:strVal val="1+#ppt_h/2"/>
                                              </p:val>
                                            </p:tav>
                                            <p:tav tm="100000">
                                              <p:val>
                                                <p:strVal val="#ppt_y"/>
                                              </p:val>
                                            </p:tav>
                                          </p:tavLst>
                                        </p:anim>
                                      </p:childTnLst>
                                    </p:cTn>
                                  </p:par>
                                </p:childTnLst>
                              </p:cTn>
                            </p:par>
                            <p:par>
                              <p:cTn id="40" fill="hold">
                                <p:stCondLst>
                                  <p:cond delay="4150"/>
                                </p:stCondLst>
                                <p:childTnLst>
                                  <p:par>
                                    <p:cTn id="41" presetID="2" presetClass="entr" presetSubtype="9" accel="65000" fill="hold" nodeType="afterEffect">
                                      <p:stCondLst>
                                        <p:cond delay="0"/>
                                      </p:stCondLst>
                                      <p:childTnLst>
                                        <p:set>
                                          <p:cBhvr>
                                            <p:cTn id="42" dur="1" fill="hold">
                                              <p:stCondLst>
                                                <p:cond delay="0"/>
                                              </p:stCondLst>
                                            </p:cTn>
                                            <p:tgtEl>
                                              <p:spTgt spid="102"/>
                                            </p:tgtEl>
                                            <p:attrNameLst>
                                              <p:attrName>style.visibility</p:attrName>
                                            </p:attrNameLst>
                                          </p:cBhvr>
                                          <p:to>
                                            <p:strVal val="visible"/>
                                          </p:to>
                                        </p:set>
                                        <p:anim calcmode="lin" valueType="num">
                                          <p:cBhvr additive="base">
                                            <p:cTn id="43" dur="1500" fill="hold"/>
                                            <p:tgtEl>
                                              <p:spTgt spid="102"/>
                                            </p:tgtEl>
                                            <p:attrNameLst>
                                              <p:attrName>ppt_x</p:attrName>
                                            </p:attrNameLst>
                                          </p:cBhvr>
                                          <p:tavLst>
                                            <p:tav tm="0">
                                              <p:val>
                                                <p:strVal val="0-#ppt_w/2"/>
                                              </p:val>
                                            </p:tav>
                                            <p:tav tm="100000">
                                              <p:val>
                                                <p:strVal val="#ppt_x"/>
                                              </p:val>
                                            </p:tav>
                                          </p:tavLst>
                                        </p:anim>
                                        <p:anim calcmode="lin" valueType="num">
                                          <p:cBhvr additive="base">
                                            <p:cTn id="44" dur="1500" fill="hold"/>
                                            <p:tgtEl>
                                              <p:spTgt spid="102"/>
                                            </p:tgtEl>
                                            <p:attrNameLst>
                                              <p:attrName>ppt_y</p:attrName>
                                            </p:attrNameLst>
                                          </p:cBhvr>
                                          <p:tavLst>
                                            <p:tav tm="0">
                                              <p:val>
                                                <p:strVal val="0-#ppt_h/2"/>
                                              </p:val>
                                            </p:tav>
                                            <p:tav tm="100000">
                                              <p:val>
                                                <p:strVal val="#ppt_y"/>
                                              </p:val>
                                            </p:tav>
                                          </p:tavLst>
                                        </p:anim>
                                      </p:childTnLst>
                                    </p:cTn>
                                  </p:par>
                                </p:childTnLst>
                              </p:cTn>
                            </p:par>
                            <p:par>
                              <p:cTn id="45" fill="hold">
                                <p:stCondLst>
                                  <p:cond delay="5650"/>
                                </p:stCondLst>
                                <p:childTnLst>
                                  <p:par>
                                    <p:cTn id="46" presetID="2" presetClass="entr" presetSubtype="4"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additive="base">
                                            <p:cTn id="48" dur="500" fill="hold"/>
                                            <p:tgtEl>
                                              <p:spTgt spid="2"/>
                                            </p:tgtEl>
                                            <p:attrNameLst>
                                              <p:attrName>ppt_x</p:attrName>
                                            </p:attrNameLst>
                                          </p:cBhvr>
                                          <p:tavLst>
                                            <p:tav tm="0">
                                              <p:val>
                                                <p:strVal val="#ppt_x"/>
                                              </p:val>
                                            </p:tav>
                                            <p:tav tm="100000">
                                              <p:val>
                                                <p:strVal val="#ppt_x"/>
                                              </p:val>
                                            </p:tav>
                                          </p:tavLst>
                                        </p:anim>
                                        <p:anim calcmode="lin" valueType="num">
                                          <p:cBhvr additive="base">
                                            <p:cTn id="49" dur="500" fill="hold"/>
                                            <p:tgtEl>
                                              <p:spTgt spid="2"/>
                                            </p:tgtEl>
                                            <p:attrNameLst>
                                              <p:attrName>ppt_y</p:attrName>
                                            </p:attrNameLst>
                                          </p:cBhvr>
                                          <p:tavLst>
                                            <p:tav tm="0">
                                              <p:val>
                                                <p:strVal val="1+#ppt_h/2"/>
                                              </p:val>
                                            </p:tav>
                                            <p:tav tm="100000">
                                              <p:val>
                                                <p:strVal val="#ppt_y"/>
                                              </p:val>
                                            </p:tav>
                                          </p:tavLst>
                                        </p:anim>
                                      </p:childTnLst>
                                    </p:cTn>
                                  </p:par>
                                </p:childTnLst>
                              </p:cTn>
                            </p:par>
                            <p:par>
                              <p:cTn id="50" fill="hold">
                                <p:stCondLst>
                                  <p:cond delay="6150"/>
                                </p:stCondLst>
                                <p:childTnLst>
                                  <p:par>
                                    <p:cTn id="51" presetID="2" presetClass="entr" presetSubtype="4"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par>
                              <p:cTn id="55" fill="hold">
                                <p:stCondLst>
                                  <p:cond delay="6650"/>
                                </p:stCondLst>
                                <p:childTnLst>
                                  <p:par>
                                    <p:cTn id="56" presetID="2" presetClass="entr" presetSubtype="4"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additive="base">
                                            <p:cTn id="58" dur="500" fill="hold"/>
                                            <p:tgtEl>
                                              <p:spTgt spid="3"/>
                                            </p:tgtEl>
                                            <p:attrNameLst>
                                              <p:attrName>ppt_x</p:attrName>
                                            </p:attrNameLst>
                                          </p:cBhvr>
                                          <p:tavLst>
                                            <p:tav tm="0">
                                              <p:val>
                                                <p:strVal val="#ppt_x"/>
                                              </p:val>
                                            </p:tav>
                                            <p:tav tm="100000">
                                              <p:val>
                                                <p:strVal val="#ppt_x"/>
                                              </p:val>
                                            </p:tav>
                                          </p:tavLst>
                                        </p:anim>
                                        <p:anim calcmode="lin" valueType="num">
                                          <p:cBhvr additive="base">
                                            <p:cTn id="59" dur="500" fill="hold"/>
                                            <p:tgtEl>
                                              <p:spTgt spid="3"/>
                                            </p:tgtEl>
                                            <p:attrNameLst>
                                              <p:attrName>ppt_y</p:attrName>
                                            </p:attrNameLst>
                                          </p:cBhvr>
                                          <p:tavLst>
                                            <p:tav tm="0">
                                              <p:val>
                                                <p:strVal val="1+#ppt_h/2"/>
                                              </p:val>
                                            </p:tav>
                                            <p:tav tm="100000">
                                              <p:val>
                                                <p:strVal val="#ppt_y"/>
                                              </p:val>
                                            </p:tav>
                                          </p:tavLst>
                                        </p:anim>
                                      </p:childTnLst>
                                    </p:cTn>
                                  </p:par>
                                </p:childTnLst>
                              </p:cTn>
                            </p:par>
                            <p:par>
                              <p:cTn id="60" fill="hold">
                                <p:stCondLst>
                                  <p:cond delay="7150"/>
                                </p:stCondLst>
                                <p:childTnLst>
                                  <p:par>
                                    <p:cTn id="61" presetID="2" presetClass="entr" presetSubtype="4"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ppt_x"/>
                                              </p:val>
                                            </p:tav>
                                            <p:tav tm="100000">
                                              <p:val>
                                                <p:strVal val="#ppt_x"/>
                                              </p:val>
                                            </p:tav>
                                          </p:tavLst>
                                        </p:anim>
                                        <p:anim calcmode="lin" valueType="num">
                                          <p:cBhvr additive="base">
                                            <p:cTn id="64" dur="500" fill="hold"/>
                                            <p:tgtEl>
                                              <p:spTgt spid="12"/>
                                            </p:tgtEl>
                                            <p:attrNameLst>
                                              <p:attrName>ppt_y</p:attrName>
                                            </p:attrNameLst>
                                          </p:cBhvr>
                                          <p:tavLst>
                                            <p:tav tm="0">
                                              <p:val>
                                                <p:strVal val="1+#ppt_h/2"/>
                                              </p:val>
                                            </p:tav>
                                            <p:tav tm="100000">
                                              <p:val>
                                                <p:strVal val="#ppt_y"/>
                                              </p:val>
                                            </p:tav>
                                          </p:tavLst>
                                        </p:anim>
                                      </p:childTnLst>
                                    </p:cTn>
                                  </p:par>
                                </p:childTnLst>
                              </p:cTn>
                            </p:par>
                            <p:par>
                              <p:cTn id="65" fill="hold">
                                <p:stCondLst>
                                  <p:cond delay="7650"/>
                                </p:stCondLst>
                                <p:childTnLst>
                                  <p:par>
                                    <p:cTn id="66" presetID="2" presetClass="entr" presetSubtype="4"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childTnLst>
                              </p:cTn>
                            </p:par>
                            <p:par>
                              <p:cTn id="70" fill="hold">
                                <p:stCondLst>
                                  <p:cond delay="8150"/>
                                </p:stCondLst>
                                <p:childTnLst>
                                  <p:par>
                                    <p:cTn id="71" presetID="2" presetClass="entr" presetSubtype="4"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9" grpId="0"/>
          <p:bldP spid="2" grpId="0"/>
          <p:bldP spid="3" grpId="0" bldLvl="0" animBg="1"/>
          <p:bldP spid="10" grpId="0" bldLvl="0" animBg="1"/>
          <p:bldP spid="11" grpId="0" bldLvl="0" animBg="1"/>
          <p:bldP spid="12" grpId="0" bldLvl="0" animBg="1"/>
          <p:bldP spid="13" grpId="0" bldLvl="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sym typeface="+mn-ea"/>
                </a:rPr>
                <a:t>Usage scenarios</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7" name="TextBox 4"/>
          <p:cNvSpPr txBox="1"/>
          <p:nvPr/>
        </p:nvSpPr>
        <p:spPr>
          <a:xfrm>
            <a:off x="4315460" y="1513205"/>
            <a:ext cx="4556760" cy="583565"/>
          </a:xfrm>
          <a:prstGeom prst="rect">
            <a:avLst/>
          </a:prstGeom>
          <a:noFill/>
        </p:spPr>
        <p:txBody>
          <a:bodyPr wrap="square" rtlCol="0">
            <a:spAutoFit/>
          </a:bodyPr>
          <a:lstStyle/>
          <a:p>
            <a:pPr algn="dist" defTabSz="914400"/>
            <a:r>
              <a:rPr lang="zh-CN" altLang="en-US" sz="3200" b="1" dirty="0">
                <a:solidFill>
                  <a:srgbClr val="C00000"/>
                </a:solidFill>
                <a:latin typeface="Arial" panose="020B0604020202020204"/>
                <a:ea typeface="微软雅黑" panose="020B0503020204020204" pitchFamily="34" charset="-122"/>
                <a:cs typeface="+mn-ea"/>
                <a:sym typeface="+mn-lt"/>
              </a:rPr>
              <a:t>Digital Reading Room</a:t>
            </a:r>
            <a:endParaRPr lang="zh-CN" altLang="en-US" sz="3200" b="1" dirty="0">
              <a:solidFill>
                <a:srgbClr val="C00000"/>
              </a:solidFill>
              <a:latin typeface="Arial" panose="020B0604020202020204"/>
              <a:ea typeface="微软雅黑" panose="020B0503020204020204" pitchFamily="34" charset="-122"/>
              <a:cs typeface="+mn-ea"/>
              <a:sym typeface="+mn-lt"/>
            </a:endParaRPr>
          </a:p>
        </p:txBody>
      </p:sp>
      <p:grpSp>
        <p:nvGrpSpPr>
          <p:cNvPr id="90" name="组合 89"/>
          <p:cNvGrpSpPr/>
          <p:nvPr/>
        </p:nvGrpSpPr>
        <p:grpSpPr>
          <a:xfrm>
            <a:off x="5118305" y="2724526"/>
            <a:ext cx="720080" cy="620758"/>
            <a:chOff x="5148064" y="3507854"/>
            <a:chExt cx="720080" cy="620758"/>
          </a:xfrm>
        </p:grpSpPr>
        <p:sp>
          <p:nvSpPr>
            <p:cNvPr id="91" name="六边形 90"/>
            <p:cNvSpPr/>
            <p:nvPr/>
          </p:nvSpPr>
          <p:spPr bwMode="auto">
            <a:xfrm>
              <a:off x="5148064"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lstStyle/>
            <a:p>
              <a:pPr algn="ctr" defTabSz="914400">
                <a:defRPr/>
              </a:pPr>
              <a:endParaRPr lang="zh-CN" altLang="en-US" sz="1000" kern="0" dirty="0">
                <a:solidFill>
                  <a:schemeClr val="bg1"/>
                </a:solidFill>
                <a:latin typeface="Arial" panose="020B0604020202020204"/>
                <a:ea typeface="微软雅黑" panose="020B0503020204020204" pitchFamily="34" charset="-122"/>
                <a:cs typeface="+mn-ea"/>
                <a:sym typeface="+mn-lt"/>
              </a:endParaRPr>
            </a:p>
          </p:txBody>
        </p:sp>
        <p:sp>
          <p:nvSpPr>
            <p:cNvPr id="92" name="TextBox 9"/>
            <p:cNvSpPr txBox="1"/>
            <p:nvPr/>
          </p:nvSpPr>
          <p:spPr>
            <a:xfrm>
              <a:off x="5205208" y="3700242"/>
              <a:ext cx="605790" cy="245110"/>
            </a:xfrm>
            <a:prstGeom prst="rect">
              <a:avLst/>
            </a:prstGeom>
            <a:noFill/>
          </p:spPr>
          <p:txBody>
            <a:bodyPr wrap="none" rtlCol="0">
              <a:spAutoFit/>
            </a:bodyPr>
            <a:lstStyle/>
            <a:p>
              <a:pPr algn="ctr" defTabSz="914400">
                <a:defRPr/>
              </a:pPr>
              <a:r>
                <a:rPr lang="en-US" altLang="zh-CN" sz="1000" b="1" kern="0" dirty="0">
                  <a:solidFill>
                    <a:schemeClr val="bg1"/>
                  </a:solidFill>
                  <a:latin typeface="Arial" panose="020B0604020202020204"/>
                  <a:ea typeface="微软雅黑" panose="020B0503020204020204" pitchFamily="34" charset="-122"/>
                  <a:cs typeface="+mn-ea"/>
                  <a:sym typeface="+mn-lt"/>
                </a:rPr>
                <a:t>D</a:t>
              </a:r>
              <a:r>
                <a:rPr lang="zh-CN" altLang="en-US" sz="1000" b="1" kern="0" dirty="0">
                  <a:solidFill>
                    <a:schemeClr val="bg1"/>
                  </a:solidFill>
                  <a:latin typeface="Arial" panose="020B0604020202020204"/>
                  <a:ea typeface="微软雅黑" panose="020B0503020204020204" pitchFamily="34" charset="-122"/>
                  <a:cs typeface="+mn-ea"/>
                  <a:sym typeface="+mn-lt"/>
                </a:rPr>
                <a:t>eploy</a:t>
              </a:r>
              <a:endParaRPr lang="zh-CN" altLang="en-US" sz="1000" b="1" kern="0" dirty="0">
                <a:solidFill>
                  <a:schemeClr val="bg1"/>
                </a:solidFill>
                <a:latin typeface="Arial" panose="020B0604020202020204"/>
                <a:ea typeface="微软雅黑" panose="020B0503020204020204" pitchFamily="34" charset="-122"/>
                <a:cs typeface="+mn-ea"/>
                <a:sym typeface="+mn-lt"/>
              </a:endParaRPr>
            </a:p>
          </p:txBody>
        </p:sp>
      </p:grpSp>
      <p:grpSp>
        <p:nvGrpSpPr>
          <p:cNvPr id="93" name="组合 92"/>
          <p:cNvGrpSpPr/>
          <p:nvPr/>
        </p:nvGrpSpPr>
        <p:grpSpPr>
          <a:xfrm>
            <a:off x="5910395" y="2724526"/>
            <a:ext cx="720080" cy="620758"/>
            <a:chOff x="5940152" y="3507854"/>
            <a:chExt cx="720080" cy="620758"/>
          </a:xfrm>
        </p:grpSpPr>
        <p:sp>
          <p:nvSpPr>
            <p:cNvPr id="94" name="六边形 93"/>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lstStyle/>
            <a:p>
              <a:pPr algn="ctr" defTabSz="914400">
                <a:defRPr/>
              </a:pPr>
              <a:endParaRPr lang="zh-CN" altLang="en-US" sz="1000" kern="0" dirty="0">
                <a:solidFill>
                  <a:schemeClr val="bg1"/>
                </a:solidFill>
                <a:latin typeface="Arial" panose="020B0604020202020204"/>
                <a:ea typeface="微软雅黑" panose="020B0503020204020204" pitchFamily="34" charset="-122"/>
                <a:cs typeface="+mn-ea"/>
                <a:sym typeface="+mn-lt"/>
              </a:endParaRPr>
            </a:p>
          </p:txBody>
        </p:sp>
        <p:sp>
          <p:nvSpPr>
            <p:cNvPr id="95" name="TextBox 12"/>
            <p:cNvSpPr txBox="1"/>
            <p:nvPr/>
          </p:nvSpPr>
          <p:spPr>
            <a:xfrm>
              <a:off x="5950940" y="3693892"/>
              <a:ext cx="698500" cy="245110"/>
            </a:xfrm>
            <a:prstGeom prst="rect">
              <a:avLst/>
            </a:prstGeom>
            <a:noFill/>
          </p:spPr>
          <p:txBody>
            <a:bodyPr wrap="none" rtlCol="0">
              <a:spAutoFit/>
            </a:bodyPr>
            <a:lstStyle/>
            <a:p>
              <a:pPr algn="ctr" defTabSz="914400">
                <a:defRPr/>
              </a:pPr>
              <a:r>
                <a:rPr lang="zh-CN" altLang="en-US" sz="1000" b="1" kern="0" dirty="0">
                  <a:solidFill>
                    <a:schemeClr val="bg1"/>
                  </a:solidFill>
                  <a:latin typeface="Arial" panose="020B0604020202020204"/>
                  <a:ea typeface="微软雅黑" panose="020B0503020204020204" pitchFamily="34" charset="-122"/>
                  <a:cs typeface="+mn-ea"/>
                  <a:sym typeface="+mn-lt"/>
                </a:rPr>
                <a:t>Maintain</a:t>
              </a:r>
              <a:endParaRPr lang="zh-CN" altLang="en-US" sz="1000" b="1" kern="0" dirty="0">
                <a:solidFill>
                  <a:schemeClr val="bg1"/>
                </a:solidFill>
                <a:latin typeface="Arial" panose="020B0604020202020204"/>
                <a:ea typeface="微软雅黑" panose="020B0503020204020204" pitchFamily="34" charset="-122"/>
                <a:cs typeface="+mn-ea"/>
                <a:sym typeface="+mn-lt"/>
              </a:endParaRPr>
            </a:p>
          </p:txBody>
        </p:sp>
      </p:grpSp>
      <p:pic>
        <p:nvPicPr>
          <p:cNvPr id="102" name="图片占位符 1" descr="C:\Users\Arvin\Desktop\图片11.png图片11"/>
          <p:cNvPicPr>
            <a:picLocks noChangeAspect="1"/>
          </p:cNvPicPr>
          <p:nvPr/>
        </p:nvPicPr>
        <p:blipFill>
          <a:blip r:embed="rId1"/>
          <a:srcRect/>
          <a:stretch>
            <a:fillRect/>
          </a:stretch>
        </p:blipFill>
        <p:spPr>
          <a:xfrm>
            <a:off x="927876" y="1375028"/>
            <a:ext cx="2792095" cy="2792730"/>
          </a:xfrm>
          <a:prstGeom prst="ellipse">
            <a:avLst/>
          </a:prstGeom>
          <a:blipFill>
            <a:blip r:embed="rId2"/>
            <a:stretch>
              <a:fillRect/>
            </a:stretch>
          </a:blip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sp>
        <p:nvSpPr>
          <p:cNvPr id="2" name="文本框 1"/>
          <p:cNvSpPr txBox="1"/>
          <p:nvPr/>
        </p:nvSpPr>
        <p:spPr>
          <a:xfrm>
            <a:off x="4973320" y="3724910"/>
            <a:ext cx="2196465" cy="299085"/>
          </a:xfrm>
          <a:prstGeom prst="rect">
            <a:avLst/>
          </a:prstGeom>
          <a:noFill/>
        </p:spPr>
        <p:txBody>
          <a:bodyPr wrap="none" rtlCol="0">
            <a:spAutoFit/>
          </a:bodyPr>
          <a:p>
            <a:pPr algn="l"/>
            <a:r>
              <a:rPr lang="zh-CN" altLang="en-US">
                <a:sym typeface="+mn-ea"/>
              </a:rPr>
              <a:t>Proposal recommendation</a:t>
            </a:r>
            <a:r>
              <a:rPr lang="zh-CN" altLang="en-US"/>
              <a:t>：</a:t>
            </a:r>
            <a:endParaRPr lang="zh-CN" altLang="en-US"/>
          </a:p>
        </p:txBody>
      </p:sp>
      <p:sp>
        <p:nvSpPr>
          <p:cNvPr id="3" name="五角星 2"/>
          <p:cNvSpPr/>
          <p:nvPr/>
        </p:nvSpPr>
        <p:spPr>
          <a:xfrm>
            <a:off x="7364095" y="3783330"/>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五角星 9"/>
          <p:cNvSpPr/>
          <p:nvPr/>
        </p:nvSpPr>
        <p:spPr>
          <a:xfrm>
            <a:off x="7038340" y="3783330"/>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五角星 11"/>
          <p:cNvSpPr/>
          <p:nvPr/>
        </p:nvSpPr>
        <p:spPr>
          <a:xfrm>
            <a:off x="7687310" y="3782695"/>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a:off x="7563300" y="2724526"/>
            <a:ext cx="720080" cy="620758"/>
            <a:chOff x="5940152" y="3507854"/>
            <a:chExt cx="720080" cy="620758"/>
          </a:xfrm>
        </p:grpSpPr>
        <p:sp>
          <p:nvSpPr>
            <p:cNvPr id="13" name="六边形 12"/>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1000" kern="0" dirty="0">
                <a:solidFill>
                  <a:schemeClr val="bg1"/>
                </a:solidFill>
                <a:latin typeface="Arial" panose="020B0604020202020204"/>
                <a:ea typeface="微软雅黑" panose="020B0503020204020204" pitchFamily="34" charset="-122"/>
                <a:cs typeface="+mn-ea"/>
                <a:sym typeface="+mn-lt"/>
              </a:endParaRPr>
            </a:p>
          </p:txBody>
        </p:sp>
        <p:sp>
          <p:nvSpPr>
            <p:cNvPr id="14" name="TextBox 12"/>
            <p:cNvSpPr txBox="1"/>
            <p:nvPr/>
          </p:nvSpPr>
          <p:spPr>
            <a:xfrm>
              <a:off x="5972531" y="3706592"/>
              <a:ext cx="655320" cy="245110"/>
            </a:xfrm>
            <a:prstGeom prst="rect">
              <a:avLst/>
            </a:prstGeom>
            <a:noFill/>
          </p:spPr>
          <p:txBody>
            <a:bodyPr wrap="none" rtlCol="0">
              <a:spAutoFit/>
            </a:bodyPr>
            <a:p>
              <a:pPr algn="ctr" defTabSz="914400">
                <a:defRPr/>
              </a:pPr>
              <a:r>
                <a:rPr lang="en-US" altLang="zh-CN" sz="1000" b="1" kern="0" dirty="0">
                  <a:solidFill>
                    <a:schemeClr val="bg1"/>
                  </a:solidFill>
                  <a:latin typeface="Arial" panose="020B0604020202020204"/>
                  <a:ea typeface="微软雅黑" panose="020B0503020204020204" pitchFamily="34" charset="-122"/>
                  <a:cs typeface="+mn-ea"/>
                  <a:sym typeface="+mn-lt"/>
                </a:rPr>
                <a:t>S</a:t>
              </a:r>
              <a:r>
                <a:rPr lang="zh-CN" altLang="en-US" sz="1000" b="1" kern="0" dirty="0">
                  <a:solidFill>
                    <a:schemeClr val="bg1"/>
                  </a:solidFill>
                  <a:latin typeface="Arial" panose="020B0604020202020204"/>
                  <a:ea typeface="微软雅黑" panose="020B0503020204020204" pitchFamily="34" charset="-122"/>
                  <a:cs typeface="+mn-ea"/>
                  <a:sym typeface="+mn-lt"/>
                </a:rPr>
                <a:t>torage</a:t>
              </a:r>
              <a:endParaRPr lang="zh-CN" altLang="en-US" sz="1000" b="1" kern="0" dirty="0">
                <a:solidFill>
                  <a:schemeClr val="bg1"/>
                </a:solidFill>
                <a:latin typeface="Arial" panose="020B0604020202020204"/>
                <a:ea typeface="微软雅黑" panose="020B0503020204020204" pitchFamily="34" charset="-122"/>
                <a:cs typeface="+mn-ea"/>
                <a:sym typeface="+mn-lt"/>
              </a:endParaRPr>
            </a:p>
          </p:txBody>
        </p:sp>
      </p:grpSp>
      <p:grpSp>
        <p:nvGrpSpPr>
          <p:cNvPr id="15" name="组合 14"/>
          <p:cNvGrpSpPr/>
          <p:nvPr/>
        </p:nvGrpSpPr>
        <p:grpSpPr>
          <a:xfrm>
            <a:off x="6731450" y="2724526"/>
            <a:ext cx="720080" cy="620758"/>
            <a:chOff x="5940152" y="3507854"/>
            <a:chExt cx="720080" cy="620758"/>
          </a:xfrm>
        </p:grpSpPr>
        <p:sp>
          <p:nvSpPr>
            <p:cNvPr id="16" name="六边形 15"/>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1000" kern="0" dirty="0">
                <a:solidFill>
                  <a:schemeClr val="bg1"/>
                </a:solidFill>
                <a:latin typeface="Arial" panose="020B0604020202020204"/>
                <a:ea typeface="微软雅黑" panose="020B0503020204020204" pitchFamily="34" charset="-122"/>
                <a:cs typeface="+mn-ea"/>
                <a:sym typeface="+mn-lt"/>
              </a:endParaRPr>
            </a:p>
          </p:txBody>
        </p:sp>
        <p:sp>
          <p:nvSpPr>
            <p:cNvPr id="17" name="TextBox 12"/>
            <p:cNvSpPr txBox="1"/>
            <p:nvPr/>
          </p:nvSpPr>
          <p:spPr>
            <a:xfrm>
              <a:off x="5972531" y="3700242"/>
              <a:ext cx="655320" cy="245110"/>
            </a:xfrm>
            <a:prstGeom prst="rect">
              <a:avLst/>
            </a:prstGeom>
            <a:noFill/>
          </p:spPr>
          <p:txBody>
            <a:bodyPr wrap="none" rtlCol="0">
              <a:spAutoFit/>
            </a:bodyPr>
            <a:p>
              <a:pPr algn="ctr" defTabSz="914400">
                <a:defRPr/>
              </a:pPr>
              <a:r>
                <a:rPr lang="en-US" altLang="zh-CN" sz="1000" b="1" kern="0" dirty="0">
                  <a:solidFill>
                    <a:schemeClr val="bg1"/>
                  </a:solidFill>
                  <a:latin typeface="Arial" panose="020B0604020202020204"/>
                  <a:ea typeface="微软雅黑" panose="020B0503020204020204" pitchFamily="34" charset="-122"/>
                  <a:cs typeface="+mn-ea"/>
                  <a:sym typeface="+mn-lt"/>
                </a:rPr>
                <a:t>M</a:t>
              </a:r>
              <a:r>
                <a:rPr lang="zh-CN" altLang="en-US" sz="1000" b="1" kern="0" dirty="0">
                  <a:solidFill>
                    <a:schemeClr val="bg1"/>
                  </a:solidFill>
                  <a:latin typeface="Arial" panose="020B0604020202020204"/>
                  <a:ea typeface="微软雅黑" panose="020B0503020204020204" pitchFamily="34" charset="-122"/>
                  <a:cs typeface="+mn-ea"/>
                  <a:sym typeface="+mn-lt"/>
                </a:rPr>
                <a:t>anage</a:t>
              </a:r>
              <a:endParaRPr lang="zh-CN" altLang="en-US" sz="1000" b="1" kern="0" dirty="0">
                <a:solidFill>
                  <a:schemeClr val="bg1"/>
                </a:solidFill>
                <a:latin typeface="Arial" panose="020B0604020202020204"/>
                <a:ea typeface="微软雅黑" panose="020B0503020204020204" pitchFamily="34" charset="-122"/>
                <a:cs typeface="+mn-ea"/>
                <a:sym typeface="+mn-lt"/>
              </a:endParaRPr>
            </a:p>
          </p:txBody>
        </p:sp>
      </p:grpSp>
      <p:sp>
        <p:nvSpPr>
          <p:cNvPr id="18" name="五角星 17"/>
          <p:cNvSpPr/>
          <p:nvPr/>
        </p:nvSpPr>
        <p:spPr>
          <a:xfrm>
            <a:off x="8033385" y="3783330"/>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10000"/>
                                      </p:iterate>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750"/>
                                            <p:tgtEl>
                                              <p:spTgt spid="87"/>
                                            </p:tgtEl>
                                            <p:attrNameLst>
                                              <p:attrName>ppt_y</p:attrName>
                                            </p:attrNameLst>
                                          </p:cBhvr>
                                          <p:tavLst>
                                            <p:tav tm="0">
                                              <p:val>
                                                <p:strVal val="#ppt_y+#ppt_h*1.125000"/>
                                              </p:val>
                                            </p:tav>
                                            <p:tav tm="100000">
                                              <p:val>
                                                <p:strVal val="#ppt_y"/>
                                              </p:val>
                                            </p:tav>
                                          </p:tavLst>
                                        </p:anim>
                                        <p:animEffect transition="in" filter="wipe(up)">
                                          <p:cBhvr>
                                            <p:cTn id="13" dur="750"/>
                                            <p:tgtEl>
                                              <p:spTgt spid="87"/>
                                            </p:tgtEl>
                                          </p:cBhvr>
                                        </p:animEffect>
                                      </p:childTnLst>
                                    </p:cTn>
                                  </p:par>
                                </p:childTnLst>
                              </p:cTn>
                            </p:par>
                            <p:par>
                              <p:cTn id="14" fill="hold">
                                <p:stCondLst>
                                  <p:cond delay="2674"/>
                                </p:stCondLst>
                                <p:childTnLst>
                                  <p:par>
                                    <p:cTn id="15" presetID="2" presetClass="entr" presetSubtype="4"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 calcmode="lin" valueType="num">
                                          <p:cBhvr additive="base">
                                            <p:cTn id="17" dur="500" fill="hold"/>
                                            <p:tgtEl>
                                              <p:spTgt spid="90"/>
                                            </p:tgtEl>
                                            <p:attrNameLst>
                                              <p:attrName>ppt_x</p:attrName>
                                            </p:attrNameLst>
                                          </p:cBhvr>
                                          <p:tavLst>
                                            <p:tav tm="0">
                                              <p:val>
                                                <p:strVal val="#ppt_x"/>
                                              </p:val>
                                            </p:tav>
                                            <p:tav tm="100000">
                                              <p:val>
                                                <p:strVal val="#ppt_x"/>
                                              </p:val>
                                            </p:tav>
                                          </p:tavLst>
                                        </p:anim>
                                        <p:anim calcmode="lin" valueType="num">
                                          <p:cBhvr additive="base">
                                            <p:cTn id="18" dur="500" fill="hold"/>
                                            <p:tgtEl>
                                              <p:spTgt spid="9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50"/>
                                      </p:stCondLst>
                                      <p:childTnLst>
                                        <p:set>
                                          <p:cBhvr>
                                            <p:cTn id="20" dur="1" fill="hold">
                                              <p:stCondLst>
                                                <p:cond delay="0"/>
                                              </p:stCondLst>
                                            </p:cTn>
                                            <p:tgtEl>
                                              <p:spTgt spid="93"/>
                                            </p:tgtEl>
                                            <p:attrNameLst>
                                              <p:attrName>style.visibility</p:attrName>
                                            </p:attrNameLst>
                                          </p:cBhvr>
                                          <p:to>
                                            <p:strVal val="visible"/>
                                          </p:to>
                                        </p:set>
                                        <p:anim calcmode="lin" valueType="num">
                                          <p:cBhvr additive="base">
                                            <p:cTn id="21" dur="500" fill="hold"/>
                                            <p:tgtEl>
                                              <p:spTgt spid="93"/>
                                            </p:tgtEl>
                                            <p:attrNameLst>
                                              <p:attrName>ppt_x</p:attrName>
                                            </p:attrNameLst>
                                          </p:cBhvr>
                                          <p:tavLst>
                                            <p:tav tm="0">
                                              <p:val>
                                                <p:strVal val="#ppt_x"/>
                                              </p:val>
                                            </p:tav>
                                            <p:tav tm="100000">
                                              <p:val>
                                                <p:strVal val="#ppt_x"/>
                                              </p:val>
                                            </p:tav>
                                          </p:tavLst>
                                        </p:anim>
                                        <p:anim calcmode="lin" valueType="num">
                                          <p:cBhvr additive="base">
                                            <p:cTn id="22" dur="500" fill="hold"/>
                                            <p:tgtEl>
                                              <p:spTgt spid="93"/>
                                            </p:tgtEl>
                                            <p:attrNameLst>
                                              <p:attrName>ppt_y</p:attrName>
                                            </p:attrNameLst>
                                          </p:cBhvr>
                                          <p:tavLst>
                                            <p:tav tm="0">
                                              <p:val>
                                                <p:strVal val="1+#ppt_h/2"/>
                                              </p:val>
                                            </p:tav>
                                            <p:tav tm="100000">
                                              <p:val>
                                                <p:strVal val="#ppt_y"/>
                                              </p:val>
                                            </p:tav>
                                          </p:tavLst>
                                        </p:anim>
                                      </p:childTnLst>
                                    </p:cTn>
                                  </p:par>
                                </p:childTnLst>
                              </p:cTn>
                            </p:par>
                            <p:par>
                              <p:cTn id="23" fill="hold">
                                <p:stCondLst>
                                  <p:cond delay="3174"/>
                                </p:stCondLst>
                                <p:childTnLst>
                                  <p:par>
                                    <p:cTn id="24" presetID="2" presetClass="entr" presetSubtype="4"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childTnLst>
                              </p:cTn>
                            </p:par>
                            <p:par>
                              <p:cTn id="28" fill="hold">
                                <p:stCondLst>
                                  <p:cond delay="3674"/>
                                </p:stCondLst>
                                <p:childTnLst>
                                  <p:par>
                                    <p:cTn id="29" presetID="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par>
                              <p:cTn id="33" fill="hold">
                                <p:stCondLst>
                                  <p:cond delay="4174"/>
                                </p:stCondLst>
                                <p:childTnLst>
                                  <p:par>
                                    <p:cTn id="34" presetID="2" presetClass="entr" presetSubtype="9" accel="65000" fill="hold" nodeType="afterEffect" p14:presetBounceEnd="58000">
                                      <p:stCondLst>
                                        <p:cond delay="0"/>
                                      </p:stCondLst>
                                      <p:childTnLst>
                                        <p:set>
                                          <p:cBhvr>
                                            <p:cTn id="35" dur="1" fill="hold">
                                              <p:stCondLst>
                                                <p:cond delay="0"/>
                                              </p:stCondLst>
                                            </p:cTn>
                                            <p:tgtEl>
                                              <p:spTgt spid="102"/>
                                            </p:tgtEl>
                                            <p:attrNameLst>
                                              <p:attrName>style.visibility</p:attrName>
                                            </p:attrNameLst>
                                          </p:cBhvr>
                                          <p:to>
                                            <p:strVal val="visible"/>
                                          </p:to>
                                        </p:set>
                                        <p:anim calcmode="lin" valueType="num" p14:bounceEnd="58000">
                                          <p:cBhvr additive="base">
                                            <p:cTn id="36" dur="1500" fill="hold"/>
                                            <p:tgtEl>
                                              <p:spTgt spid="102"/>
                                            </p:tgtEl>
                                            <p:attrNameLst>
                                              <p:attrName>ppt_x</p:attrName>
                                            </p:attrNameLst>
                                          </p:cBhvr>
                                          <p:tavLst>
                                            <p:tav tm="0">
                                              <p:val>
                                                <p:strVal val="0-#ppt_w/2"/>
                                              </p:val>
                                            </p:tav>
                                            <p:tav tm="100000">
                                              <p:val>
                                                <p:strVal val="#ppt_x"/>
                                              </p:val>
                                            </p:tav>
                                          </p:tavLst>
                                        </p:anim>
                                        <p:anim calcmode="lin" valueType="num" p14:bounceEnd="58000">
                                          <p:cBhvr additive="base">
                                            <p:cTn id="37" dur="1500" fill="hold"/>
                                            <p:tgtEl>
                                              <p:spTgt spid="102"/>
                                            </p:tgtEl>
                                            <p:attrNameLst>
                                              <p:attrName>ppt_y</p:attrName>
                                            </p:attrNameLst>
                                          </p:cBhvr>
                                          <p:tavLst>
                                            <p:tav tm="0">
                                              <p:val>
                                                <p:strVal val="0-#ppt_h/2"/>
                                              </p:val>
                                            </p:tav>
                                            <p:tav tm="100000">
                                              <p:val>
                                                <p:strVal val="#ppt_y"/>
                                              </p:val>
                                            </p:tav>
                                          </p:tavLst>
                                        </p:anim>
                                      </p:childTnLst>
                                    </p:cTn>
                                  </p:par>
                                </p:childTnLst>
                              </p:cTn>
                            </p:par>
                            <p:par>
                              <p:cTn id="38" fill="hold">
                                <p:stCondLst>
                                  <p:cond delay="5674"/>
                                </p:stCondLst>
                                <p:childTnLst>
                                  <p:par>
                                    <p:cTn id="39" presetID="2" presetClass="entr" presetSubtype="4"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childTnLst>
                              </p:cTn>
                            </p:par>
                            <p:par>
                              <p:cTn id="43" fill="hold">
                                <p:stCondLst>
                                  <p:cond delay="6174"/>
                                </p:stCondLst>
                                <p:childTnLst>
                                  <p:par>
                                    <p:cTn id="44" presetID="2" presetClass="entr" presetSubtype="4"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ppt_x"/>
                                              </p:val>
                                            </p:tav>
                                            <p:tav tm="100000">
                                              <p:val>
                                                <p:strVal val="#ppt_x"/>
                                              </p:val>
                                            </p:tav>
                                          </p:tavLst>
                                        </p:anim>
                                        <p:anim calcmode="lin" valueType="num">
                                          <p:cBhvr additive="base">
                                            <p:cTn id="47" dur="500" fill="hold"/>
                                            <p:tgtEl>
                                              <p:spTgt spid="10"/>
                                            </p:tgtEl>
                                            <p:attrNameLst>
                                              <p:attrName>ppt_y</p:attrName>
                                            </p:attrNameLst>
                                          </p:cBhvr>
                                          <p:tavLst>
                                            <p:tav tm="0">
                                              <p:val>
                                                <p:strVal val="1+#ppt_h/2"/>
                                              </p:val>
                                            </p:tav>
                                            <p:tav tm="100000">
                                              <p:val>
                                                <p:strVal val="#ppt_y"/>
                                              </p:val>
                                            </p:tav>
                                          </p:tavLst>
                                        </p:anim>
                                      </p:childTnLst>
                                    </p:cTn>
                                  </p:par>
                                </p:childTnLst>
                              </p:cTn>
                            </p:par>
                            <p:par>
                              <p:cTn id="48" fill="hold">
                                <p:stCondLst>
                                  <p:cond delay="6674"/>
                                </p:stCondLst>
                                <p:childTnLst>
                                  <p:par>
                                    <p:cTn id="49" presetID="2" presetClass="entr" presetSubtype="4"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ppt_x"/>
                                              </p:val>
                                            </p:tav>
                                            <p:tav tm="100000">
                                              <p:val>
                                                <p:strVal val="#ppt_x"/>
                                              </p:val>
                                            </p:tav>
                                          </p:tavLst>
                                        </p:anim>
                                        <p:anim calcmode="lin" valueType="num">
                                          <p:cBhvr additive="base">
                                            <p:cTn id="52" dur="500" fill="hold"/>
                                            <p:tgtEl>
                                              <p:spTgt spid="3"/>
                                            </p:tgtEl>
                                            <p:attrNameLst>
                                              <p:attrName>ppt_y</p:attrName>
                                            </p:attrNameLst>
                                          </p:cBhvr>
                                          <p:tavLst>
                                            <p:tav tm="0">
                                              <p:val>
                                                <p:strVal val="1+#ppt_h/2"/>
                                              </p:val>
                                            </p:tav>
                                            <p:tav tm="100000">
                                              <p:val>
                                                <p:strVal val="#ppt_y"/>
                                              </p:val>
                                            </p:tav>
                                          </p:tavLst>
                                        </p:anim>
                                      </p:childTnLst>
                                    </p:cTn>
                                  </p:par>
                                </p:childTnLst>
                              </p:cTn>
                            </p:par>
                            <p:par>
                              <p:cTn id="53" fill="hold">
                                <p:stCondLst>
                                  <p:cond delay="7174"/>
                                </p:stCondLst>
                                <p:childTnLst>
                                  <p:par>
                                    <p:cTn id="54" presetID="2" presetClass="entr" presetSubtype="4"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ppt_x"/>
                                              </p:val>
                                            </p:tav>
                                            <p:tav tm="100000">
                                              <p:val>
                                                <p:strVal val="#ppt_x"/>
                                              </p:val>
                                            </p:tav>
                                          </p:tavLst>
                                        </p:anim>
                                        <p:anim calcmode="lin" valueType="num">
                                          <p:cBhvr additive="base">
                                            <p:cTn id="57" dur="500" fill="hold"/>
                                            <p:tgtEl>
                                              <p:spTgt spid="12"/>
                                            </p:tgtEl>
                                            <p:attrNameLst>
                                              <p:attrName>ppt_y</p:attrName>
                                            </p:attrNameLst>
                                          </p:cBhvr>
                                          <p:tavLst>
                                            <p:tav tm="0">
                                              <p:val>
                                                <p:strVal val="1+#ppt_h/2"/>
                                              </p:val>
                                            </p:tav>
                                            <p:tav tm="100000">
                                              <p:val>
                                                <p:strVal val="#ppt_y"/>
                                              </p:val>
                                            </p:tav>
                                          </p:tavLst>
                                        </p:anim>
                                      </p:childTnLst>
                                    </p:cTn>
                                  </p:par>
                                </p:childTnLst>
                              </p:cTn>
                            </p:par>
                            <p:par>
                              <p:cTn id="58" fill="hold">
                                <p:stCondLst>
                                  <p:cond delay="7674"/>
                                </p:stCondLst>
                                <p:childTnLst>
                                  <p:par>
                                    <p:cTn id="59" presetID="2" presetClass="entr" presetSubtype="4"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 grpId="0"/>
          <p:bldP spid="3" grpId="0" bldLvl="0" animBg="1"/>
          <p:bldP spid="10" grpId="0" bldLvl="0" animBg="1"/>
          <p:bldP spid="12" grpId="0" bldLvl="0" animBg="1"/>
          <p:bldP spid="18"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10000"/>
                                      </p:iterate>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750"/>
                                            <p:tgtEl>
                                              <p:spTgt spid="87"/>
                                            </p:tgtEl>
                                            <p:attrNameLst>
                                              <p:attrName>ppt_y</p:attrName>
                                            </p:attrNameLst>
                                          </p:cBhvr>
                                          <p:tavLst>
                                            <p:tav tm="0">
                                              <p:val>
                                                <p:strVal val="#ppt_y+#ppt_h*1.125000"/>
                                              </p:val>
                                            </p:tav>
                                            <p:tav tm="100000">
                                              <p:val>
                                                <p:strVal val="#ppt_y"/>
                                              </p:val>
                                            </p:tav>
                                          </p:tavLst>
                                        </p:anim>
                                        <p:animEffect transition="in" filter="wipe(up)">
                                          <p:cBhvr>
                                            <p:cTn id="13" dur="750"/>
                                            <p:tgtEl>
                                              <p:spTgt spid="87"/>
                                            </p:tgtEl>
                                          </p:cBhvr>
                                        </p:animEffect>
                                      </p:childTnLst>
                                    </p:cTn>
                                  </p:par>
                                </p:childTnLst>
                              </p:cTn>
                            </p:par>
                            <p:par>
                              <p:cTn id="14" fill="hold">
                                <p:stCondLst>
                                  <p:cond delay="2674"/>
                                </p:stCondLst>
                                <p:childTnLst>
                                  <p:par>
                                    <p:cTn id="15" presetID="2" presetClass="entr" presetSubtype="4"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 calcmode="lin" valueType="num">
                                          <p:cBhvr additive="base">
                                            <p:cTn id="17" dur="500" fill="hold"/>
                                            <p:tgtEl>
                                              <p:spTgt spid="90"/>
                                            </p:tgtEl>
                                            <p:attrNameLst>
                                              <p:attrName>ppt_x</p:attrName>
                                            </p:attrNameLst>
                                          </p:cBhvr>
                                          <p:tavLst>
                                            <p:tav tm="0">
                                              <p:val>
                                                <p:strVal val="#ppt_x"/>
                                              </p:val>
                                            </p:tav>
                                            <p:tav tm="100000">
                                              <p:val>
                                                <p:strVal val="#ppt_x"/>
                                              </p:val>
                                            </p:tav>
                                          </p:tavLst>
                                        </p:anim>
                                        <p:anim calcmode="lin" valueType="num">
                                          <p:cBhvr additive="base">
                                            <p:cTn id="18" dur="500" fill="hold"/>
                                            <p:tgtEl>
                                              <p:spTgt spid="9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50"/>
                                      </p:stCondLst>
                                      <p:childTnLst>
                                        <p:set>
                                          <p:cBhvr>
                                            <p:cTn id="20" dur="1" fill="hold">
                                              <p:stCondLst>
                                                <p:cond delay="0"/>
                                              </p:stCondLst>
                                            </p:cTn>
                                            <p:tgtEl>
                                              <p:spTgt spid="93"/>
                                            </p:tgtEl>
                                            <p:attrNameLst>
                                              <p:attrName>style.visibility</p:attrName>
                                            </p:attrNameLst>
                                          </p:cBhvr>
                                          <p:to>
                                            <p:strVal val="visible"/>
                                          </p:to>
                                        </p:set>
                                        <p:anim calcmode="lin" valueType="num">
                                          <p:cBhvr additive="base">
                                            <p:cTn id="21" dur="500" fill="hold"/>
                                            <p:tgtEl>
                                              <p:spTgt spid="93"/>
                                            </p:tgtEl>
                                            <p:attrNameLst>
                                              <p:attrName>ppt_x</p:attrName>
                                            </p:attrNameLst>
                                          </p:cBhvr>
                                          <p:tavLst>
                                            <p:tav tm="0">
                                              <p:val>
                                                <p:strVal val="#ppt_x"/>
                                              </p:val>
                                            </p:tav>
                                            <p:tav tm="100000">
                                              <p:val>
                                                <p:strVal val="#ppt_x"/>
                                              </p:val>
                                            </p:tav>
                                          </p:tavLst>
                                        </p:anim>
                                        <p:anim calcmode="lin" valueType="num">
                                          <p:cBhvr additive="base">
                                            <p:cTn id="22" dur="500" fill="hold"/>
                                            <p:tgtEl>
                                              <p:spTgt spid="93"/>
                                            </p:tgtEl>
                                            <p:attrNameLst>
                                              <p:attrName>ppt_y</p:attrName>
                                            </p:attrNameLst>
                                          </p:cBhvr>
                                          <p:tavLst>
                                            <p:tav tm="0">
                                              <p:val>
                                                <p:strVal val="1+#ppt_h/2"/>
                                              </p:val>
                                            </p:tav>
                                            <p:tav tm="100000">
                                              <p:val>
                                                <p:strVal val="#ppt_y"/>
                                              </p:val>
                                            </p:tav>
                                          </p:tavLst>
                                        </p:anim>
                                      </p:childTnLst>
                                    </p:cTn>
                                  </p:par>
                                </p:childTnLst>
                              </p:cTn>
                            </p:par>
                            <p:par>
                              <p:cTn id="23" fill="hold">
                                <p:stCondLst>
                                  <p:cond delay="3174"/>
                                </p:stCondLst>
                                <p:childTnLst>
                                  <p:par>
                                    <p:cTn id="24" presetID="2" presetClass="entr" presetSubtype="4"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childTnLst>
                              </p:cTn>
                            </p:par>
                            <p:par>
                              <p:cTn id="28" fill="hold">
                                <p:stCondLst>
                                  <p:cond delay="3674"/>
                                </p:stCondLst>
                                <p:childTnLst>
                                  <p:par>
                                    <p:cTn id="29" presetID="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par>
                              <p:cTn id="33" fill="hold">
                                <p:stCondLst>
                                  <p:cond delay="4174"/>
                                </p:stCondLst>
                                <p:childTnLst>
                                  <p:par>
                                    <p:cTn id="34" presetID="2" presetClass="entr" presetSubtype="9" accel="65000" fill="hold" nodeType="afterEffect">
                                      <p:stCondLst>
                                        <p:cond delay="0"/>
                                      </p:stCondLst>
                                      <p:childTnLst>
                                        <p:set>
                                          <p:cBhvr>
                                            <p:cTn id="35" dur="1" fill="hold">
                                              <p:stCondLst>
                                                <p:cond delay="0"/>
                                              </p:stCondLst>
                                            </p:cTn>
                                            <p:tgtEl>
                                              <p:spTgt spid="102"/>
                                            </p:tgtEl>
                                            <p:attrNameLst>
                                              <p:attrName>style.visibility</p:attrName>
                                            </p:attrNameLst>
                                          </p:cBhvr>
                                          <p:to>
                                            <p:strVal val="visible"/>
                                          </p:to>
                                        </p:set>
                                        <p:anim calcmode="lin" valueType="num">
                                          <p:cBhvr additive="base">
                                            <p:cTn id="36" dur="1500" fill="hold"/>
                                            <p:tgtEl>
                                              <p:spTgt spid="102"/>
                                            </p:tgtEl>
                                            <p:attrNameLst>
                                              <p:attrName>ppt_x</p:attrName>
                                            </p:attrNameLst>
                                          </p:cBhvr>
                                          <p:tavLst>
                                            <p:tav tm="0">
                                              <p:val>
                                                <p:strVal val="0-#ppt_w/2"/>
                                              </p:val>
                                            </p:tav>
                                            <p:tav tm="100000">
                                              <p:val>
                                                <p:strVal val="#ppt_x"/>
                                              </p:val>
                                            </p:tav>
                                          </p:tavLst>
                                        </p:anim>
                                        <p:anim calcmode="lin" valueType="num">
                                          <p:cBhvr additive="base">
                                            <p:cTn id="37" dur="1500" fill="hold"/>
                                            <p:tgtEl>
                                              <p:spTgt spid="102"/>
                                            </p:tgtEl>
                                            <p:attrNameLst>
                                              <p:attrName>ppt_y</p:attrName>
                                            </p:attrNameLst>
                                          </p:cBhvr>
                                          <p:tavLst>
                                            <p:tav tm="0">
                                              <p:val>
                                                <p:strVal val="0-#ppt_h/2"/>
                                              </p:val>
                                            </p:tav>
                                            <p:tav tm="100000">
                                              <p:val>
                                                <p:strVal val="#ppt_y"/>
                                              </p:val>
                                            </p:tav>
                                          </p:tavLst>
                                        </p:anim>
                                      </p:childTnLst>
                                    </p:cTn>
                                  </p:par>
                                </p:childTnLst>
                              </p:cTn>
                            </p:par>
                            <p:par>
                              <p:cTn id="38" fill="hold">
                                <p:stCondLst>
                                  <p:cond delay="5674"/>
                                </p:stCondLst>
                                <p:childTnLst>
                                  <p:par>
                                    <p:cTn id="39" presetID="2" presetClass="entr" presetSubtype="4"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childTnLst>
                              </p:cTn>
                            </p:par>
                            <p:par>
                              <p:cTn id="43" fill="hold">
                                <p:stCondLst>
                                  <p:cond delay="6174"/>
                                </p:stCondLst>
                                <p:childTnLst>
                                  <p:par>
                                    <p:cTn id="44" presetID="2" presetClass="entr" presetSubtype="4"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ppt_x"/>
                                              </p:val>
                                            </p:tav>
                                            <p:tav tm="100000">
                                              <p:val>
                                                <p:strVal val="#ppt_x"/>
                                              </p:val>
                                            </p:tav>
                                          </p:tavLst>
                                        </p:anim>
                                        <p:anim calcmode="lin" valueType="num">
                                          <p:cBhvr additive="base">
                                            <p:cTn id="47" dur="500" fill="hold"/>
                                            <p:tgtEl>
                                              <p:spTgt spid="10"/>
                                            </p:tgtEl>
                                            <p:attrNameLst>
                                              <p:attrName>ppt_y</p:attrName>
                                            </p:attrNameLst>
                                          </p:cBhvr>
                                          <p:tavLst>
                                            <p:tav tm="0">
                                              <p:val>
                                                <p:strVal val="1+#ppt_h/2"/>
                                              </p:val>
                                            </p:tav>
                                            <p:tav tm="100000">
                                              <p:val>
                                                <p:strVal val="#ppt_y"/>
                                              </p:val>
                                            </p:tav>
                                          </p:tavLst>
                                        </p:anim>
                                      </p:childTnLst>
                                    </p:cTn>
                                  </p:par>
                                </p:childTnLst>
                              </p:cTn>
                            </p:par>
                            <p:par>
                              <p:cTn id="48" fill="hold">
                                <p:stCondLst>
                                  <p:cond delay="6674"/>
                                </p:stCondLst>
                                <p:childTnLst>
                                  <p:par>
                                    <p:cTn id="49" presetID="2" presetClass="entr" presetSubtype="4"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ppt_x"/>
                                              </p:val>
                                            </p:tav>
                                            <p:tav tm="100000">
                                              <p:val>
                                                <p:strVal val="#ppt_x"/>
                                              </p:val>
                                            </p:tav>
                                          </p:tavLst>
                                        </p:anim>
                                        <p:anim calcmode="lin" valueType="num">
                                          <p:cBhvr additive="base">
                                            <p:cTn id="52" dur="500" fill="hold"/>
                                            <p:tgtEl>
                                              <p:spTgt spid="3"/>
                                            </p:tgtEl>
                                            <p:attrNameLst>
                                              <p:attrName>ppt_y</p:attrName>
                                            </p:attrNameLst>
                                          </p:cBhvr>
                                          <p:tavLst>
                                            <p:tav tm="0">
                                              <p:val>
                                                <p:strVal val="1+#ppt_h/2"/>
                                              </p:val>
                                            </p:tav>
                                            <p:tav tm="100000">
                                              <p:val>
                                                <p:strVal val="#ppt_y"/>
                                              </p:val>
                                            </p:tav>
                                          </p:tavLst>
                                        </p:anim>
                                      </p:childTnLst>
                                    </p:cTn>
                                  </p:par>
                                </p:childTnLst>
                              </p:cTn>
                            </p:par>
                            <p:par>
                              <p:cTn id="53" fill="hold">
                                <p:stCondLst>
                                  <p:cond delay="7174"/>
                                </p:stCondLst>
                                <p:childTnLst>
                                  <p:par>
                                    <p:cTn id="54" presetID="2" presetClass="entr" presetSubtype="4"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ppt_x"/>
                                              </p:val>
                                            </p:tav>
                                            <p:tav tm="100000">
                                              <p:val>
                                                <p:strVal val="#ppt_x"/>
                                              </p:val>
                                            </p:tav>
                                          </p:tavLst>
                                        </p:anim>
                                        <p:anim calcmode="lin" valueType="num">
                                          <p:cBhvr additive="base">
                                            <p:cTn id="57" dur="500" fill="hold"/>
                                            <p:tgtEl>
                                              <p:spTgt spid="12"/>
                                            </p:tgtEl>
                                            <p:attrNameLst>
                                              <p:attrName>ppt_y</p:attrName>
                                            </p:attrNameLst>
                                          </p:cBhvr>
                                          <p:tavLst>
                                            <p:tav tm="0">
                                              <p:val>
                                                <p:strVal val="1+#ppt_h/2"/>
                                              </p:val>
                                            </p:tav>
                                            <p:tav tm="100000">
                                              <p:val>
                                                <p:strVal val="#ppt_y"/>
                                              </p:val>
                                            </p:tav>
                                          </p:tavLst>
                                        </p:anim>
                                      </p:childTnLst>
                                    </p:cTn>
                                  </p:par>
                                </p:childTnLst>
                              </p:cTn>
                            </p:par>
                            <p:par>
                              <p:cTn id="58" fill="hold">
                                <p:stCondLst>
                                  <p:cond delay="7674"/>
                                </p:stCondLst>
                                <p:childTnLst>
                                  <p:par>
                                    <p:cTn id="59" presetID="2" presetClass="entr" presetSubtype="4"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 grpId="0"/>
          <p:bldP spid="3" grpId="0" bldLvl="0" animBg="1"/>
          <p:bldP spid="10" grpId="0" bldLvl="0" animBg="1"/>
          <p:bldP spid="12" grpId="0" bldLvl="0" animBg="1"/>
          <p:bldP spid="18" grpId="0" bldLvl="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sym typeface="+mn-ea"/>
                </a:rPr>
                <a:t>Usage scenarios</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7" name="TextBox 4"/>
          <p:cNvSpPr txBox="1"/>
          <p:nvPr/>
        </p:nvSpPr>
        <p:spPr>
          <a:xfrm>
            <a:off x="4804410" y="1593850"/>
            <a:ext cx="3773805" cy="583565"/>
          </a:xfrm>
          <a:prstGeom prst="rect">
            <a:avLst/>
          </a:prstGeom>
          <a:noFill/>
        </p:spPr>
        <p:txBody>
          <a:bodyPr wrap="square" rtlCol="0">
            <a:spAutoFit/>
          </a:bodyPr>
          <a:lstStyle/>
          <a:p>
            <a:pPr algn="dist" defTabSz="914400"/>
            <a:r>
              <a:rPr lang="zh-CN" altLang="en-US" sz="3200" b="1" dirty="0">
                <a:solidFill>
                  <a:srgbClr val="C00000"/>
                </a:solidFill>
                <a:latin typeface="Arial" panose="020B0604020202020204"/>
                <a:ea typeface="微软雅黑" panose="020B0503020204020204" pitchFamily="34" charset="-122"/>
                <a:cs typeface="+mn-ea"/>
                <a:sym typeface="+mn-lt"/>
              </a:rPr>
              <a:t>Enterprise Office</a:t>
            </a:r>
            <a:endParaRPr lang="zh-CN" altLang="en-US" sz="3200" b="1" dirty="0">
              <a:solidFill>
                <a:srgbClr val="C00000"/>
              </a:solidFill>
              <a:latin typeface="Arial" panose="020B0604020202020204"/>
              <a:ea typeface="微软雅黑" panose="020B0503020204020204" pitchFamily="34" charset="-122"/>
              <a:cs typeface="+mn-ea"/>
              <a:sym typeface="+mn-lt"/>
            </a:endParaRPr>
          </a:p>
        </p:txBody>
      </p:sp>
      <p:grpSp>
        <p:nvGrpSpPr>
          <p:cNvPr id="90" name="组合 89"/>
          <p:cNvGrpSpPr/>
          <p:nvPr/>
        </p:nvGrpSpPr>
        <p:grpSpPr>
          <a:xfrm>
            <a:off x="5544390" y="2654676"/>
            <a:ext cx="720080" cy="620758"/>
            <a:chOff x="5148064" y="3507854"/>
            <a:chExt cx="720080" cy="620758"/>
          </a:xfrm>
        </p:grpSpPr>
        <p:sp>
          <p:nvSpPr>
            <p:cNvPr id="91" name="六边形 90"/>
            <p:cNvSpPr/>
            <p:nvPr/>
          </p:nvSpPr>
          <p:spPr bwMode="auto">
            <a:xfrm>
              <a:off x="5148064"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lstStyle/>
            <a:p>
              <a:pPr algn="ctr" defTabSz="914400">
                <a:defRPr/>
              </a:pPr>
              <a:endParaRPr lang="zh-CN" altLang="en-US" sz="1000" kern="0" dirty="0">
                <a:solidFill>
                  <a:schemeClr val="bg1"/>
                </a:solidFill>
                <a:latin typeface="Arial" panose="020B0604020202020204"/>
                <a:ea typeface="微软雅黑" panose="020B0503020204020204" pitchFamily="34" charset="-122"/>
                <a:cs typeface="+mn-ea"/>
                <a:sym typeface="+mn-lt"/>
              </a:endParaRPr>
            </a:p>
          </p:txBody>
        </p:sp>
        <p:sp>
          <p:nvSpPr>
            <p:cNvPr id="92" name="TextBox 9"/>
            <p:cNvSpPr txBox="1"/>
            <p:nvPr/>
          </p:nvSpPr>
          <p:spPr>
            <a:xfrm>
              <a:off x="5158852" y="3693892"/>
              <a:ext cx="698500" cy="245110"/>
            </a:xfrm>
            <a:prstGeom prst="rect">
              <a:avLst/>
            </a:prstGeom>
            <a:noFill/>
          </p:spPr>
          <p:txBody>
            <a:bodyPr wrap="none" rtlCol="0">
              <a:spAutoFit/>
            </a:bodyPr>
            <a:lstStyle/>
            <a:p>
              <a:pPr algn="ctr" defTabSz="914400">
                <a:defRPr/>
              </a:pPr>
              <a:r>
                <a:rPr lang="zh-CN" altLang="en-US" sz="1000" b="1" kern="0" dirty="0">
                  <a:solidFill>
                    <a:schemeClr val="bg1"/>
                  </a:solidFill>
                  <a:latin typeface="Arial" panose="020B0604020202020204"/>
                  <a:ea typeface="微软雅黑" panose="020B0503020204020204" pitchFamily="34" charset="-122"/>
                  <a:cs typeface="+mn-ea"/>
                  <a:sym typeface="+mn-lt"/>
                </a:rPr>
                <a:t>Maintain</a:t>
              </a:r>
              <a:endParaRPr lang="zh-CN" altLang="en-US" sz="1000" b="1" kern="0" dirty="0">
                <a:solidFill>
                  <a:schemeClr val="bg1"/>
                </a:solidFill>
                <a:latin typeface="Arial" panose="020B0604020202020204"/>
                <a:ea typeface="微软雅黑" panose="020B0503020204020204" pitchFamily="34" charset="-122"/>
                <a:cs typeface="+mn-ea"/>
                <a:sym typeface="+mn-lt"/>
              </a:endParaRPr>
            </a:p>
          </p:txBody>
        </p:sp>
      </p:grpSp>
      <p:grpSp>
        <p:nvGrpSpPr>
          <p:cNvPr id="93" name="组合 92"/>
          <p:cNvGrpSpPr/>
          <p:nvPr/>
        </p:nvGrpSpPr>
        <p:grpSpPr>
          <a:xfrm>
            <a:off x="6336480" y="2654676"/>
            <a:ext cx="720080" cy="620758"/>
            <a:chOff x="5940152" y="3507854"/>
            <a:chExt cx="720080" cy="620758"/>
          </a:xfrm>
        </p:grpSpPr>
        <p:sp>
          <p:nvSpPr>
            <p:cNvPr id="94" name="六边形 93"/>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lstStyle/>
            <a:p>
              <a:pPr algn="ctr" defTabSz="914400">
                <a:defRPr/>
              </a:pPr>
              <a:endParaRPr lang="zh-CN" altLang="en-US" sz="1000" kern="0" dirty="0">
                <a:solidFill>
                  <a:schemeClr val="bg1"/>
                </a:solidFill>
                <a:latin typeface="Arial" panose="020B0604020202020204"/>
                <a:ea typeface="微软雅黑" panose="020B0503020204020204" pitchFamily="34" charset="-122"/>
                <a:cs typeface="+mn-ea"/>
                <a:sym typeface="+mn-lt"/>
              </a:endParaRPr>
            </a:p>
          </p:txBody>
        </p:sp>
        <p:sp>
          <p:nvSpPr>
            <p:cNvPr id="95" name="TextBox 12"/>
            <p:cNvSpPr txBox="1"/>
            <p:nvPr/>
          </p:nvSpPr>
          <p:spPr>
            <a:xfrm>
              <a:off x="5972531" y="3706592"/>
              <a:ext cx="655320" cy="245110"/>
            </a:xfrm>
            <a:prstGeom prst="rect">
              <a:avLst/>
            </a:prstGeom>
            <a:noFill/>
          </p:spPr>
          <p:txBody>
            <a:bodyPr wrap="none" rtlCol="0">
              <a:spAutoFit/>
            </a:bodyPr>
            <a:lstStyle/>
            <a:p>
              <a:pPr algn="ctr" defTabSz="914400">
                <a:defRPr/>
              </a:pPr>
              <a:r>
                <a:rPr lang="en-US" altLang="zh-CN" sz="1000" b="1" kern="0" dirty="0">
                  <a:solidFill>
                    <a:schemeClr val="bg1"/>
                  </a:solidFill>
                  <a:latin typeface="Arial" panose="020B0604020202020204"/>
                  <a:ea typeface="微软雅黑" panose="020B0503020204020204" pitchFamily="34" charset="-122"/>
                  <a:cs typeface="+mn-ea"/>
                  <a:sym typeface="+mn-lt"/>
                </a:rPr>
                <a:t>M</a:t>
              </a:r>
              <a:r>
                <a:rPr lang="zh-CN" altLang="en-US" sz="1000" b="1" kern="0" dirty="0">
                  <a:solidFill>
                    <a:schemeClr val="bg1"/>
                  </a:solidFill>
                  <a:latin typeface="Arial" panose="020B0604020202020204"/>
                  <a:ea typeface="微软雅黑" panose="020B0503020204020204" pitchFamily="34" charset="-122"/>
                  <a:cs typeface="+mn-ea"/>
                  <a:sym typeface="+mn-lt"/>
                </a:rPr>
                <a:t>anage</a:t>
              </a:r>
              <a:endParaRPr lang="zh-CN" altLang="en-US" sz="1000" b="1" kern="0" dirty="0">
                <a:solidFill>
                  <a:schemeClr val="bg1"/>
                </a:solidFill>
                <a:latin typeface="Arial" panose="020B0604020202020204"/>
                <a:ea typeface="微软雅黑" panose="020B0503020204020204" pitchFamily="34" charset="-122"/>
                <a:cs typeface="+mn-ea"/>
                <a:sym typeface="+mn-lt"/>
              </a:endParaRPr>
            </a:p>
          </p:txBody>
        </p:sp>
      </p:grpSp>
      <p:pic>
        <p:nvPicPr>
          <p:cNvPr id="102" name="图片占位符 1" descr="C:\Users\Arvin\Desktop\555.png555"/>
          <p:cNvPicPr>
            <a:picLocks noChangeAspect="1"/>
          </p:cNvPicPr>
          <p:nvPr/>
        </p:nvPicPr>
        <p:blipFill>
          <a:blip r:embed="rId1"/>
          <a:srcRect/>
          <a:stretch>
            <a:fillRect/>
          </a:stretch>
        </p:blipFill>
        <p:spPr>
          <a:xfrm>
            <a:off x="928194" y="1375663"/>
            <a:ext cx="2791460" cy="2791460"/>
          </a:xfrm>
          <a:prstGeom prst="ellipse">
            <a:avLst/>
          </a:prstGeom>
          <a:blipFill>
            <a:blip r:embed="rId2"/>
            <a:stretch>
              <a:fillRect/>
            </a:stretch>
          </a:blip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sp>
        <p:nvSpPr>
          <p:cNvPr id="2" name="文本框 1"/>
          <p:cNvSpPr txBox="1"/>
          <p:nvPr/>
        </p:nvSpPr>
        <p:spPr>
          <a:xfrm>
            <a:off x="5082540" y="3693160"/>
            <a:ext cx="2196465" cy="299085"/>
          </a:xfrm>
          <a:prstGeom prst="rect">
            <a:avLst/>
          </a:prstGeom>
          <a:noFill/>
        </p:spPr>
        <p:txBody>
          <a:bodyPr wrap="none" rtlCol="0">
            <a:spAutoFit/>
          </a:bodyPr>
          <a:p>
            <a:pPr algn="l"/>
            <a:r>
              <a:rPr lang="zh-CN" altLang="en-US">
                <a:sym typeface="+mn-ea"/>
              </a:rPr>
              <a:t>Proposal recommendation</a:t>
            </a:r>
            <a:r>
              <a:rPr lang="zh-CN" altLang="en-US"/>
              <a:t>：</a:t>
            </a:r>
            <a:endParaRPr lang="zh-CN" altLang="en-US"/>
          </a:p>
        </p:txBody>
      </p:sp>
      <p:sp>
        <p:nvSpPr>
          <p:cNvPr id="3" name="五角星 2"/>
          <p:cNvSpPr/>
          <p:nvPr/>
        </p:nvSpPr>
        <p:spPr>
          <a:xfrm>
            <a:off x="7670165" y="3713480"/>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五角星 9"/>
          <p:cNvSpPr/>
          <p:nvPr/>
        </p:nvSpPr>
        <p:spPr>
          <a:xfrm>
            <a:off x="7344410" y="3713480"/>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五角星 11"/>
          <p:cNvSpPr/>
          <p:nvPr/>
        </p:nvSpPr>
        <p:spPr>
          <a:xfrm>
            <a:off x="7993380" y="3712845"/>
            <a:ext cx="267335" cy="259080"/>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5" name="组合 14"/>
          <p:cNvGrpSpPr/>
          <p:nvPr/>
        </p:nvGrpSpPr>
        <p:grpSpPr>
          <a:xfrm>
            <a:off x="7157535" y="2654676"/>
            <a:ext cx="720080" cy="620758"/>
            <a:chOff x="5940152" y="3507854"/>
            <a:chExt cx="720080" cy="620758"/>
          </a:xfrm>
        </p:grpSpPr>
        <p:sp>
          <p:nvSpPr>
            <p:cNvPr id="16" name="六边形 15"/>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1000" kern="0" dirty="0">
                <a:solidFill>
                  <a:schemeClr val="bg1"/>
                </a:solidFill>
                <a:latin typeface="Arial" panose="020B0604020202020204"/>
                <a:ea typeface="微软雅黑" panose="020B0503020204020204" pitchFamily="34" charset="-122"/>
                <a:cs typeface="+mn-ea"/>
                <a:sym typeface="+mn-lt"/>
              </a:endParaRPr>
            </a:p>
          </p:txBody>
        </p:sp>
        <p:sp>
          <p:nvSpPr>
            <p:cNvPr id="17" name="TextBox 12"/>
            <p:cNvSpPr txBox="1"/>
            <p:nvPr/>
          </p:nvSpPr>
          <p:spPr>
            <a:xfrm>
              <a:off x="5972531" y="3712942"/>
              <a:ext cx="655320" cy="245110"/>
            </a:xfrm>
            <a:prstGeom prst="rect">
              <a:avLst/>
            </a:prstGeom>
            <a:noFill/>
          </p:spPr>
          <p:txBody>
            <a:bodyPr wrap="none" rtlCol="0">
              <a:spAutoFit/>
            </a:bodyPr>
            <a:p>
              <a:pPr algn="ctr" defTabSz="914400">
                <a:defRPr/>
              </a:pPr>
              <a:r>
                <a:rPr lang="en-US" altLang="zh-CN" sz="1000" b="1" kern="0" dirty="0">
                  <a:solidFill>
                    <a:schemeClr val="bg1"/>
                  </a:solidFill>
                  <a:latin typeface="Arial" panose="020B0604020202020204"/>
                  <a:ea typeface="微软雅黑" panose="020B0503020204020204" pitchFamily="34" charset="-122"/>
                  <a:cs typeface="+mn-ea"/>
                  <a:sym typeface="+mn-lt"/>
                </a:rPr>
                <a:t>S</a:t>
              </a:r>
              <a:r>
                <a:rPr lang="zh-CN" altLang="en-US" sz="1000" b="1" kern="0" dirty="0">
                  <a:solidFill>
                    <a:schemeClr val="bg1"/>
                  </a:solidFill>
                  <a:latin typeface="Arial" panose="020B0604020202020204"/>
                  <a:ea typeface="微软雅黑" panose="020B0503020204020204" pitchFamily="34" charset="-122"/>
                  <a:cs typeface="+mn-ea"/>
                  <a:sym typeface="+mn-lt"/>
                </a:rPr>
                <a:t>torage</a:t>
              </a:r>
              <a:endParaRPr lang="zh-CN" altLang="en-US" sz="1000" b="1" kern="0" dirty="0">
                <a:solidFill>
                  <a:schemeClr val="bg1"/>
                </a:solidFill>
                <a:latin typeface="Arial" panose="020B0604020202020204"/>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10000"/>
                                      </p:iterate>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750"/>
                                            <p:tgtEl>
                                              <p:spTgt spid="87"/>
                                            </p:tgtEl>
                                            <p:attrNameLst>
                                              <p:attrName>ppt_y</p:attrName>
                                            </p:attrNameLst>
                                          </p:cBhvr>
                                          <p:tavLst>
                                            <p:tav tm="0">
                                              <p:val>
                                                <p:strVal val="#ppt_y+#ppt_h*1.125000"/>
                                              </p:val>
                                            </p:tav>
                                            <p:tav tm="100000">
                                              <p:val>
                                                <p:strVal val="#ppt_y"/>
                                              </p:val>
                                            </p:tav>
                                          </p:tavLst>
                                        </p:anim>
                                        <p:animEffect transition="in" filter="wipe(up)">
                                          <p:cBhvr>
                                            <p:cTn id="13" dur="750"/>
                                            <p:tgtEl>
                                              <p:spTgt spid="87"/>
                                            </p:tgtEl>
                                          </p:cBhvr>
                                        </p:animEffect>
                                      </p:childTnLst>
                                    </p:cTn>
                                  </p:par>
                                </p:childTnLst>
                              </p:cTn>
                            </p:par>
                            <p:par>
                              <p:cTn id="14" fill="hold">
                                <p:stCondLst>
                                  <p:cond delay="2450"/>
                                </p:stCondLst>
                                <p:childTnLst>
                                  <p:par>
                                    <p:cTn id="15" presetID="2" presetClass="entr" presetSubtype="4"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 calcmode="lin" valueType="num">
                                          <p:cBhvr additive="base">
                                            <p:cTn id="17" dur="500" fill="hold"/>
                                            <p:tgtEl>
                                              <p:spTgt spid="90"/>
                                            </p:tgtEl>
                                            <p:attrNameLst>
                                              <p:attrName>ppt_x</p:attrName>
                                            </p:attrNameLst>
                                          </p:cBhvr>
                                          <p:tavLst>
                                            <p:tav tm="0">
                                              <p:val>
                                                <p:strVal val="#ppt_x"/>
                                              </p:val>
                                            </p:tav>
                                            <p:tav tm="100000">
                                              <p:val>
                                                <p:strVal val="#ppt_x"/>
                                              </p:val>
                                            </p:tav>
                                          </p:tavLst>
                                        </p:anim>
                                        <p:anim calcmode="lin" valueType="num">
                                          <p:cBhvr additive="base">
                                            <p:cTn id="18" dur="500" fill="hold"/>
                                            <p:tgtEl>
                                              <p:spTgt spid="9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50"/>
                                      </p:stCondLst>
                                      <p:childTnLst>
                                        <p:set>
                                          <p:cBhvr>
                                            <p:cTn id="20" dur="1" fill="hold">
                                              <p:stCondLst>
                                                <p:cond delay="0"/>
                                              </p:stCondLst>
                                            </p:cTn>
                                            <p:tgtEl>
                                              <p:spTgt spid="93"/>
                                            </p:tgtEl>
                                            <p:attrNameLst>
                                              <p:attrName>style.visibility</p:attrName>
                                            </p:attrNameLst>
                                          </p:cBhvr>
                                          <p:to>
                                            <p:strVal val="visible"/>
                                          </p:to>
                                        </p:set>
                                        <p:anim calcmode="lin" valueType="num">
                                          <p:cBhvr additive="base">
                                            <p:cTn id="21" dur="500" fill="hold"/>
                                            <p:tgtEl>
                                              <p:spTgt spid="93"/>
                                            </p:tgtEl>
                                            <p:attrNameLst>
                                              <p:attrName>ppt_x</p:attrName>
                                            </p:attrNameLst>
                                          </p:cBhvr>
                                          <p:tavLst>
                                            <p:tav tm="0">
                                              <p:val>
                                                <p:strVal val="#ppt_x"/>
                                              </p:val>
                                            </p:tav>
                                            <p:tav tm="100000">
                                              <p:val>
                                                <p:strVal val="#ppt_x"/>
                                              </p:val>
                                            </p:tav>
                                          </p:tavLst>
                                        </p:anim>
                                        <p:anim calcmode="lin" valueType="num">
                                          <p:cBhvr additive="base">
                                            <p:cTn id="22" dur="500" fill="hold"/>
                                            <p:tgtEl>
                                              <p:spTgt spid="93"/>
                                            </p:tgtEl>
                                            <p:attrNameLst>
                                              <p:attrName>ppt_y</p:attrName>
                                            </p:attrNameLst>
                                          </p:cBhvr>
                                          <p:tavLst>
                                            <p:tav tm="0">
                                              <p:val>
                                                <p:strVal val="1+#ppt_h/2"/>
                                              </p:val>
                                            </p:tav>
                                            <p:tav tm="100000">
                                              <p:val>
                                                <p:strVal val="#ppt_y"/>
                                              </p:val>
                                            </p:tav>
                                          </p:tavLst>
                                        </p:anim>
                                      </p:childTnLst>
                                    </p:cTn>
                                  </p:par>
                                </p:childTnLst>
                              </p:cTn>
                            </p:par>
                            <p:par>
                              <p:cTn id="23" fill="hold">
                                <p:stCondLst>
                                  <p:cond delay="2950"/>
                                </p:stCondLst>
                                <p:childTnLst>
                                  <p:par>
                                    <p:cTn id="24" presetID="2" presetClass="entr" presetSubtype="4"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childTnLst>
                              </p:cTn>
                            </p:par>
                            <p:par>
                              <p:cTn id="28" fill="hold">
                                <p:stCondLst>
                                  <p:cond delay="3450"/>
                                </p:stCondLst>
                                <p:childTnLst>
                                  <p:par>
                                    <p:cTn id="29" presetID="2" presetClass="entr" presetSubtype="9" accel="65000" fill="hold" nodeType="afterEffect" p14:presetBounceEnd="58000">
                                      <p:stCondLst>
                                        <p:cond delay="0"/>
                                      </p:stCondLst>
                                      <p:childTnLst>
                                        <p:set>
                                          <p:cBhvr>
                                            <p:cTn id="30" dur="1" fill="hold">
                                              <p:stCondLst>
                                                <p:cond delay="0"/>
                                              </p:stCondLst>
                                            </p:cTn>
                                            <p:tgtEl>
                                              <p:spTgt spid="102"/>
                                            </p:tgtEl>
                                            <p:attrNameLst>
                                              <p:attrName>style.visibility</p:attrName>
                                            </p:attrNameLst>
                                          </p:cBhvr>
                                          <p:to>
                                            <p:strVal val="visible"/>
                                          </p:to>
                                        </p:set>
                                        <p:anim calcmode="lin" valueType="num" p14:bounceEnd="58000">
                                          <p:cBhvr additive="base">
                                            <p:cTn id="31" dur="1500" fill="hold"/>
                                            <p:tgtEl>
                                              <p:spTgt spid="102"/>
                                            </p:tgtEl>
                                            <p:attrNameLst>
                                              <p:attrName>ppt_x</p:attrName>
                                            </p:attrNameLst>
                                          </p:cBhvr>
                                          <p:tavLst>
                                            <p:tav tm="0">
                                              <p:val>
                                                <p:strVal val="0-#ppt_w/2"/>
                                              </p:val>
                                            </p:tav>
                                            <p:tav tm="100000">
                                              <p:val>
                                                <p:strVal val="#ppt_x"/>
                                              </p:val>
                                            </p:tav>
                                          </p:tavLst>
                                        </p:anim>
                                        <p:anim calcmode="lin" valueType="num" p14:bounceEnd="58000">
                                          <p:cBhvr additive="base">
                                            <p:cTn id="32" dur="1500" fill="hold"/>
                                            <p:tgtEl>
                                              <p:spTgt spid="102"/>
                                            </p:tgtEl>
                                            <p:attrNameLst>
                                              <p:attrName>ppt_y</p:attrName>
                                            </p:attrNameLst>
                                          </p:cBhvr>
                                          <p:tavLst>
                                            <p:tav tm="0">
                                              <p:val>
                                                <p:strVal val="0-#ppt_h/2"/>
                                              </p:val>
                                            </p:tav>
                                            <p:tav tm="100000">
                                              <p:val>
                                                <p:strVal val="#ppt_y"/>
                                              </p:val>
                                            </p:tav>
                                          </p:tavLst>
                                        </p:anim>
                                      </p:childTnLst>
                                    </p:cTn>
                                  </p:par>
                                </p:childTnLst>
                              </p:cTn>
                            </p:par>
                            <p:par>
                              <p:cTn id="33" fill="hold">
                                <p:stCondLst>
                                  <p:cond delay="4950"/>
                                </p:stCondLst>
                                <p:childTnLst>
                                  <p:par>
                                    <p:cTn id="34" presetID="2" presetClass="entr" presetSubtype="4"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par>
                              <p:cTn id="38" fill="hold">
                                <p:stCondLst>
                                  <p:cond delay="5450"/>
                                </p:stCondLst>
                                <p:childTnLst>
                                  <p:par>
                                    <p:cTn id="39" presetID="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par>
                              <p:cTn id="43" fill="hold">
                                <p:stCondLst>
                                  <p:cond delay="5950"/>
                                </p:stCondLst>
                                <p:childTnLst>
                                  <p:par>
                                    <p:cTn id="44" presetID="2" presetClass="entr" presetSubtype="4"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additive="base">
                                            <p:cTn id="46" dur="500" fill="hold"/>
                                            <p:tgtEl>
                                              <p:spTgt spid="3"/>
                                            </p:tgtEl>
                                            <p:attrNameLst>
                                              <p:attrName>ppt_x</p:attrName>
                                            </p:attrNameLst>
                                          </p:cBhvr>
                                          <p:tavLst>
                                            <p:tav tm="0">
                                              <p:val>
                                                <p:strVal val="#ppt_x"/>
                                              </p:val>
                                            </p:tav>
                                            <p:tav tm="100000">
                                              <p:val>
                                                <p:strVal val="#ppt_x"/>
                                              </p:val>
                                            </p:tav>
                                          </p:tavLst>
                                        </p:anim>
                                        <p:anim calcmode="lin" valueType="num">
                                          <p:cBhvr additive="base">
                                            <p:cTn id="47" dur="500" fill="hold"/>
                                            <p:tgtEl>
                                              <p:spTgt spid="3"/>
                                            </p:tgtEl>
                                            <p:attrNameLst>
                                              <p:attrName>ppt_y</p:attrName>
                                            </p:attrNameLst>
                                          </p:cBhvr>
                                          <p:tavLst>
                                            <p:tav tm="0">
                                              <p:val>
                                                <p:strVal val="1+#ppt_h/2"/>
                                              </p:val>
                                            </p:tav>
                                            <p:tav tm="100000">
                                              <p:val>
                                                <p:strVal val="#ppt_y"/>
                                              </p:val>
                                            </p:tav>
                                          </p:tavLst>
                                        </p:anim>
                                      </p:childTnLst>
                                    </p:cTn>
                                  </p:par>
                                </p:childTnLst>
                              </p:cTn>
                            </p:par>
                            <p:par>
                              <p:cTn id="48" fill="hold">
                                <p:stCondLst>
                                  <p:cond delay="6450"/>
                                </p:stCondLst>
                                <p:childTnLst>
                                  <p:par>
                                    <p:cTn id="49" presetID="2" presetClass="entr" presetSubtype="4"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 grpId="0"/>
          <p:bldP spid="3" grpId="0" bldLvl="0" animBg="1"/>
          <p:bldP spid="10" grpId="0" bldLvl="0" animBg="1"/>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10000"/>
                                      </p:iterate>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750"/>
                                            <p:tgtEl>
                                              <p:spTgt spid="87"/>
                                            </p:tgtEl>
                                            <p:attrNameLst>
                                              <p:attrName>ppt_y</p:attrName>
                                            </p:attrNameLst>
                                          </p:cBhvr>
                                          <p:tavLst>
                                            <p:tav tm="0">
                                              <p:val>
                                                <p:strVal val="#ppt_y+#ppt_h*1.125000"/>
                                              </p:val>
                                            </p:tav>
                                            <p:tav tm="100000">
                                              <p:val>
                                                <p:strVal val="#ppt_y"/>
                                              </p:val>
                                            </p:tav>
                                          </p:tavLst>
                                        </p:anim>
                                        <p:animEffect transition="in" filter="wipe(up)">
                                          <p:cBhvr>
                                            <p:cTn id="13" dur="750"/>
                                            <p:tgtEl>
                                              <p:spTgt spid="87"/>
                                            </p:tgtEl>
                                          </p:cBhvr>
                                        </p:animEffect>
                                      </p:childTnLst>
                                    </p:cTn>
                                  </p:par>
                                </p:childTnLst>
                              </p:cTn>
                            </p:par>
                            <p:par>
                              <p:cTn id="14" fill="hold">
                                <p:stCondLst>
                                  <p:cond delay="2450"/>
                                </p:stCondLst>
                                <p:childTnLst>
                                  <p:par>
                                    <p:cTn id="15" presetID="2" presetClass="entr" presetSubtype="4"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 calcmode="lin" valueType="num">
                                          <p:cBhvr additive="base">
                                            <p:cTn id="17" dur="500" fill="hold"/>
                                            <p:tgtEl>
                                              <p:spTgt spid="90"/>
                                            </p:tgtEl>
                                            <p:attrNameLst>
                                              <p:attrName>ppt_x</p:attrName>
                                            </p:attrNameLst>
                                          </p:cBhvr>
                                          <p:tavLst>
                                            <p:tav tm="0">
                                              <p:val>
                                                <p:strVal val="#ppt_x"/>
                                              </p:val>
                                            </p:tav>
                                            <p:tav tm="100000">
                                              <p:val>
                                                <p:strVal val="#ppt_x"/>
                                              </p:val>
                                            </p:tav>
                                          </p:tavLst>
                                        </p:anim>
                                        <p:anim calcmode="lin" valueType="num">
                                          <p:cBhvr additive="base">
                                            <p:cTn id="18" dur="500" fill="hold"/>
                                            <p:tgtEl>
                                              <p:spTgt spid="9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50"/>
                                      </p:stCondLst>
                                      <p:childTnLst>
                                        <p:set>
                                          <p:cBhvr>
                                            <p:cTn id="20" dur="1" fill="hold">
                                              <p:stCondLst>
                                                <p:cond delay="0"/>
                                              </p:stCondLst>
                                            </p:cTn>
                                            <p:tgtEl>
                                              <p:spTgt spid="93"/>
                                            </p:tgtEl>
                                            <p:attrNameLst>
                                              <p:attrName>style.visibility</p:attrName>
                                            </p:attrNameLst>
                                          </p:cBhvr>
                                          <p:to>
                                            <p:strVal val="visible"/>
                                          </p:to>
                                        </p:set>
                                        <p:anim calcmode="lin" valueType="num">
                                          <p:cBhvr additive="base">
                                            <p:cTn id="21" dur="500" fill="hold"/>
                                            <p:tgtEl>
                                              <p:spTgt spid="93"/>
                                            </p:tgtEl>
                                            <p:attrNameLst>
                                              <p:attrName>ppt_x</p:attrName>
                                            </p:attrNameLst>
                                          </p:cBhvr>
                                          <p:tavLst>
                                            <p:tav tm="0">
                                              <p:val>
                                                <p:strVal val="#ppt_x"/>
                                              </p:val>
                                            </p:tav>
                                            <p:tav tm="100000">
                                              <p:val>
                                                <p:strVal val="#ppt_x"/>
                                              </p:val>
                                            </p:tav>
                                          </p:tavLst>
                                        </p:anim>
                                        <p:anim calcmode="lin" valueType="num">
                                          <p:cBhvr additive="base">
                                            <p:cTn id="22" dur="500" fill="hold"/>
                                            <p:tgtEl>
                                              <p:spTgt spid="93"/>
                                            </p:tgtEl>
                                            <p:attrNameLst>
                                              <p:attrName>ppt_y</p:attrName>
                                            </p:attrNameLst>
                                          </p:cBhvr>
                                          <p:tavLst>
                                            <p:tav tm="0">
                                              <p:val>
                                                <p:strVal val="1+#ppt_h/2"/>
                                              </p:val>
                                            </p:tav>
                                            <p:tav tm="100000">
                                              <p:val>
                                                <p:strVal val="#ppt_y"/>
                                              </p:val>
                                            </p:tav>
                                          </p:tavLst>
                                        </p:anim>
                                      </p:childTnLst>
                                    </p:cTn>
                                  </p:par>
                                </p:childTnLst>
                              </p:cTn>
                            </p:par>
                            <p:par>
                              <p:cTn id="23" fill="hold">
                                <p:stCondLst>
                                  <p:cond delay="2950"/>
                                </p:stCondLst>
                                <p:childTnLst>
                                  <p:par>
                                    <p:cTn id="24" presetID="2" presetClass="entr" presetSubtype="4"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childTnLst>
                              </p:cTn>
                            </p:par>
                            <p:par>
                              <p:cTn id="28" fill="hold">
                                <p:stCondLst>
                                  <p:cond delay="3450"/>
                                </p:stCondLst>
                                <p:childTnLst>
                                  <p:par>
                                    <p:cTn id="29" presetID="2" presetClass="entr" presetSubtype="9" accel="65000" fill="hold" nodeType="afterEffect">
                                      <p:stCondLst>
                                        <p:cond delay="0"/>
                                      </p:stCondLst>
                                      <p:childTnLst>
                                        <p:set>
                                          <p:cBhvr>
                                            <p:cTn id="30" dur="1" fill="hold">
                                              <p:stCondLst>
                                                <p:cond delay="0"/>
                                              </p:stCondLst>
                                            </p:cTn>
                                            <p:tgtEl>
                                              <p:spTgt spid="102"/>
                                            </p:tgtEl>
                                            <p:attrNameLst>
                                              <p:attrName>style.visibility</p:attrName>
                                            </p:attrNameLst>
                                          </p:cBhvr>
                                          <p:to>
                                            <p:strVal val="visible"/>
                                          </p:to>
                                        </p:set>
                                        <p:anim calcmode="lin" valueType="num">
                                          <p:cBhvr additive="base">
                                            <p:cTn id="31" dur="1500" fill="hold"/>
                                            <p:tgtEl>
                                              <p:spTgt spid="102"/>
                                            </p:tgtEl>
                                            <p:attrNameLst>
                                              <p:attrName>ppt_x</p:attrName>
                                            </p:attrNameLst>
                                          </p:cBhvr>
                                          <p:tavLst>
                                            <p:tav tm="0">
                                              <p:val>
                                                <p:strVal val="0-#ppt_w/2"/>
                                              </p:val>
                                            </p:tav>
                                            <p:tav tm="100000">
                                              <p:val>
                                                <p:strVal val="#ppt_x"/>
                                              </p:val>
                                            </p:tav>
                                          </p:tavLst>
                                        </p:anim>
                                        <p:anim calcmode="lin" valueType="num">
                                          <p:cBhvr additive="base">
                                            <p:cTn id="32" dur="1500" fill="hold"/>
                                            <p:tgtEl>
                                              <p:spTgt spid="102"/>
                                            </p:tgtEl>
                                            <p:attrNameLst>
                                              <p:attrName>ppt_y</p:attrName>
                                            </p:attrNameLst>
                                          </p:cBhvr>
                                          <p:tavLst>
                                            <p:tav tm="0">
                                              <p:val>
                                                <p:strVal val="0-#ppt_h/2"/>
                                              </p:val>
                                            </p:tav>
                                            <p:tav tm="100000">
                                              <p:val>
                                                <p:strVal val="#ppt_y"/>
                                              </p:val>
                                            </p:tav>
                                          </p:tavLst>
                                        </p:anim>
                                      </p:childTnLst>
                                    </p:cTn>
                                  </p:par>
                                </p:childTnLst>
                              </p:cTn>
                            </p:par>
                            <p:par>
                              <p:cTn id="33" fill="hold">
                                <p:stCondLst>
                                  <p:cond delay="4950"/>
                                </p:stCondLst>
                                <p:childTnLst>
                                  <p:par>
                                    <p:cTn id="34" presetID="2" presetClass="entr" presetSubtype="4"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par>
                              <p:cTn id="38" fill="hold">
                                <p:stCondLst>
                                  <p:cond delay="5450"/>
                                </p:stCondLst>
                                <p:childTnLst>
                                  <p:par>
                                    <p:cTn id="39" presetID="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par>
                              <p:cTn id="43" fill="hold">
                                <p:stCondLst>
                                  <p:cond delay="5950"/>
                                </p:stCondLst>
                                <p:childTnLst>
                                  <p:par>
                                    <p:cTn id="44" presetID="2" presetClass="entr" presetSubtype="4"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additive="base">
                                            <p:cTn id="46" dur="500" fill="hold"/>
                                            <p:tgtEl>
                                              <p:spTgt spid="3"/>
                                            </p:tgtEl>
                                            <p:attrNameLst>
                                              <p:attrName>ppt_x</p:attrName>
                                            </p:attrNameLst>
                                          </p:cBhvr>
                                          <p:tavLst>
                                            <p:tav tm="0">
                                              <p:val>
                                                <p:strVal val="#ppt_x"/>
                                              </p:val>
                                            </p:tav>
                                            <p:tav tm="100000">
                                              <p:val>
                                                <p:strVal val="#ppt_x"/>
                                              </p:val>
                                            </p:tav>
                                          </p:tavLst>
                                        </p:anim>
                                        <p:anim calcmode="lin" valueType="num">
                                          <p:cBhvr additive="base">
                                            <p:cTn id="47" dur="500" fill="hold"/>
                                            <p:tgtEl>
                                              <p:spTgt spid="3"/>
                                            </p:tgtEl>
                                            <p:attrNameLst>
                                              <p:attrName>ppt_y</p:attrName>
                                            </p:attrNameLst>
                                          </p:cBhvr>
                                          <p:tavLst>
                                            <p:tav tm="0">
                                              <p:val>
                                                <p:strVal val="1+#ppt_h/2"/>
                                              </p:val>
                                            </p:tav>
                                            <p:tav tm="100000">
                                              <p:val>
                                                <p:strVal val="#ppt_y"/>
                                              </p:val>
                                            </p:tav>
                                          </p:tavLst>
                                        </p:anim>
                                      </p:childTnLst>
                                    </p:cTn>
                                  </p:par>
                                </p:childTnLst>
                              </p:cTn>
                            </p:par>
                            <p:par>
                              <p:cTn id="48" fill="hold">
                                <p:stCondLst>
                                  <p:cond delay="6450"/>
                                </p:stCondLst>
                                <p:childTnLst>
                                  <p:par>
                                    <p:cTn id="49" presetID="2" presetClass="entr" presetSubtype="4"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 grpId="0"/>
          <p:bldP spid="3" grpId="0" bldLvl="0" animBg="1"/>
          <p:bldP spid="10" grpId="0" bldLvl="0" animBg="1"/>
          <p:bldP spid="12" grpId="0" bldLvl="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34310" y="2297430"/>
            <a:ext cx="3865871" cy="539750"/>
            <a:chOff x="4717143" y="762772"/>
            <a:chExt cx="6418964" cy="720000"/>
          </a:xfrm>
        </p:grpSpPr>
        <p:sp>
          <p:nvSpPr>
            <p:cNvPr id="7" name="圆角矩形 6"/>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文本框 7"/>
            <p:cNvSpPr txBox="1"/>
            <p:nvPr/>
          </p:nvSpPr>
          <p:spPr>
            <a:xfrm>
              <a:off x="5007094" y="827148"/>
              <a:ext cx="1187216" cy="614118"/>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07</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9" name="文本框 8"/>
            <p:cNvSpPr txBox="1"/>
            <p:nvPr/>
          </p:nvSpPr>
          <p:spPr>
            <a:xfrm>
              <a:off x="5750407" y="822066"/>
              <a:ext cx="5385700" cy="614118"/>
            </a:xfrm>
            <a:prstGeom prst="rect">
              <a:avLst/>
            </a:prstGeom>
            <a:noFill/>
          </p:spPr>
          <p:txBody>
            <a:bodyPr wrap="square"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Programme value</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Programme value</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7" name="组合 16"/>
          <p:cNvGrpSpPr/>
          <p:nvPr/>
        </p:nvGrpSpPr>
        <p:grpSpPr>
          <a:xfrm>
            <a:off x="581026" y="1362208"/>
            <a:ext cx="2936775" cy="1508760"/>
            <a:chOff x="774700" y="1816280"/>
            <a:chExt cx="3915700" cy="2011679"/>
          </a:xfrm>
        </p:grpSpPr>
        <p:cxnSp>
          <p:nvCxnSpPr>
            <p:cNvPr id="18" name="直接连接符 17"/>
            <p:cNvCxnSpPr/>
            <p:nvPr/>
          </p:nvCxnSpPr>
          <p:spPr>
            <a:xfrm>
              <a:off x="774700" y="2266776"/>
              <a:ext cx="3915700" cy="0"/>
            </a:xfrm>
            <a:prstGeom prst="line">
              <a:avLst/>
            </a:prstGeom>
            <a:noFill/>
            <a:ln w="19050" cap="flat" cmpd="sng" algn="ctr">
              <a:solidFill>
                <a:sysClr val="window" lastClr="FFFFFF">
                  <a:lumMod val="75000"/>
                </a:sysClr>
              </a:solidFill>
              <a:prstDash val="solid"/>
              <a:miter lim="800000"/>
              <a:headEnd type="oval" w="med" len="med"/>
              <a:tailEnd type="oval" w="med" len="med"/>
            </a:ln>
            <a:effectLst/>
          </p:spPr>
        </p:cxnSp>
        <p:sp>
          <p:nvSpPr>
            <p:cNvPr id="19" name="矩形 18"/>
            <p:cNvSpPr/>
            <p:nvPr/>
          </p:nvSpPr>
          <p:spPr>
            <a:xfrm>
              <a:off x="1002045" y="1816280"/>
              <a:ext cx="2649549" cy="413661"/>
            </a:xfrm>
            <a:prstGeom prst="rect">
              <a:avLst/>
            </a:prstGeom>
          </p:spPr>
          <p:txBody>
            <a:bodyPr wrap="none" lIns="54000" tIns="0" rIns="54000" bIns="0">
              <a:normAutofit/>
            </a:bodyPr>
            <a:lstStyle/>
            <a:p>
              <a:pPr algn="ctr" defTabSz="685800">
                <a:defRPr/>
              </a:pPr>
              <a:r>
                <a:rPr sz="1000" b="1" kern="0">
                  <a:solidFill>
                    <a:prstClr val="black">
                      <a:lumMod val="65000"/>
                      <a:lumOff val="35000"/>
                    </a:prstClr>
                  </a:solidFill>
                  <a:latin typeface="Arial" panose="020B0604020202020204"/>
                  <a:ea typeface="微软雅黑" panose="020B0503020204020204" pitchFamily="34" charset="-122"/>
                </a:rPr>
                <a:t>Seamless integration with </a:t>
              </a:r>
              <a:endParaRPr sz="1000" b="1" kern="0">
                <a:solidFill>
                  <a:prstClr val="black">
                    <a:lumMod val="65000"/>
                    <a:lumOff val="35000"/>
                  </a:prstClr>
                </a:solidFill>
                <a:latin typeface="Arial" panose="020B0604020202020204"/>
                <a:ea typeface="微软雅黑" panose="020B0503020204020204" pitchFamily="34" charset="-122"/>
              </a:endParaRPr>
            </a:p>
            <a:p>
              <a:pPr algn="ctr" defTabSz="685800">
                <a:defRPr/>
              </a:pPr>
              <a:r>
                <a:rPr sz="1000" b="1" kern="0">
                  <a:solidFill>
                    <a:prstClr val="black">
                      <a:lumMod val="65000"/>
                      <a:lumOff val="35000"/>
                    </a:prstClr>
                  </a:solidFill>
                  <a:latin typeface="Arial" panose="020B0604020202020204"/>
                  <a:ea typeface="微软雅黑" panose="020B0503020204020204" pitchFamily="34" charset="-122"/>
                </a:rPr>
                <a:t>traditional PC business</a:t>
              </a:r>
              <a:endParaRPr sz="1000" b="1" kern="0">
                <a:solidFill>
                  <a:prstClr val="black">
                    <a:lumMod val="65000"/>
                    <a:lumOff val="35000"/>
                  </a:prstClr>
                </a:solidFill>
                <a:latin typeface="Arial" panose="020B0604020202020204"/>
                <a:ea typeface="微软雅黑" panose="020B0503020204020204" pitchFamily="34" charset="-122"/>
              </a:endParaRPr>
            </a:p>
          </p:txBody>
        </p:sp>
        <p:sp>
          <p:nvSpPr>
            <p:cNvPr id="20" name="矩形 19"/>
            <p:cNvSpPr/>
            <p:nvPr/>
          </p:nvSpPr>
          <p:spPr>
            <a:xfrm>
              <a:off x="853440" y="2377620"/>
              <a:ext cx="3186007" cy="1450339"/>
            </a:xfrm>
            <a:prstGeom prst="rect">
              <a:avLst/>
            </a:prstGeom>
          </p:spPr>
          <p:txBody>
            <a:bodyPr wrap="square">
              <a:spAutoFit/>
            </a:bodyPr>
            <a:lstStyle/>
            <a:p>
              <a:pPr algn="just" defTabSz="914400">
                <a:lnSpc>
                  <a:spcPct val="120000"/>
                </a:lnSpc>
                <a:defRPr/>
              </a:pPr>
              <a:r>
                <a:rPr sz="900" kern="0" dirty="0">
                  <a:solidFill>
                    <a:prstClr val="black">
                      <a:lumMod val="65000"/>
                      <a:lumOff val="35000"/>
                    </a:prstClr>
                  </a:solidFill>
                  <a:latin typeface="Arial" panose="020B0604020202020204"/>
                  <a:ea typeface="微软雅黑" panose="020B0503020204020204" pitchFamily="34" charset="-122"/>
                </a:rPr>
                <a:t>This scheme can be seamlessly integrated with traditional PC business, and can be sold in a full range of products such as Taiwan computer, notebook, workstation, Mini PC, server, etc., greatly promoting the growth of traditional business.</a:t>
              </a:r>
              <a:endParaRPr sz="900" kern="0" dirty="0">
                <a:solidFill>
                  <a:prstClr val="black">
                    <a:lumMod val="65000"/>
                    <a:lumOff val="35000"/>
                  </a:prstClr>
                </a:solidFill>
                <a:latin typeface="Arial" panose="020B0604020202020204"/>
                <a:ea typeface="微软雅黑" panose="020B0503020204020204" pitchFamily="34" charset="-122"/>
              </a:endParaRPr>
            </a:p>
          </p:txBody>
        </p:sp>
      </p:grpSp>
      <p:grpSp>
        <p:nvGrpSpPr>
          <p:cNvPr id="21" name="组合 20"/>
          <p:cNvGrpSpPr/>
          <p:nvPr/>
        </p:nvGrpSpPr>
        <p:grpSpPr>
          <a:xfrm>
            <a:off x="581026" y="3203230"/>
            <a:ext cx="2936775" cy="1552575"/>
            <a:chOff x="774700" y="4270968"/>
            <a:chExt cx="3915700" cy="2070100"/>
          </a:xfrm>
        </p:grpSpPr>
        <p:cxnSp>
          <p:nvCxnSpPr>
            <p:cNvPr id="22" name="直接连接符 21"/>
            <p:cNvCxnSpPr/>
            <p:nvPr/>
          </p:nvCxnSpPr>
          <p:spPr>
            <a:xfrm>
              <a:off x="774700" y="4588386"/>
              <a:ext cx="3915700" cy="0"/>
            </a:xfrm>
            <a:prstGeom prst="line">
              <a:avLst/>
            </a:prstGeom>
            <a:noFill/>
            <a:ln w="19050" cap="flat" cmpd="sng" algn="ctr">
              <a:solidFill>
                <a:sysClr val="window" lastClr="FFFFFF">
                  <a:lumMod val="75000"/>
                </a:sysClr>
              </a:solidFill>
              <a:prstDash val="solid"/>
              <a:miter lim="800000"/>
              <a:headEnd type="oval" w="med" len="med"/>
              <a:tailEnd type="oval" w="med" len="med"/>
            </a:ln>
            <a:effectLst/>
          </p:spPr>
        </p:cxnSp>
        <p:sp>
          <p:nvSpPr>
            <p:cNvPr id="23" name="矩形 22"/>
            <p:cNvSpPr/>
            <p:nvPr/>
          </p:nvSpPr>
          <p:spPr>
            <a:xfrm>
              <a:off x="866573" y="4270968"/>
              <a:ext cx="2649549" cy="413661"/>
            </a:xfrm>
            <a:prstGeom prst="rect">
              <a:avLst/>
            </a:prstGeom>
          </p:spPr>
          <p:txBody>
            <a:bodyPr wrap="none" lIns="54000" tIns="0" rIns="54000" bIns="0">
              <a:normAutofit/>
            </a:bodyPr>
            <a:lstStyle/>
            <a:p>
              <a:pPr algn="l" defTabSz="685800">
                <a:defRPr/>
              </a:pPr>
              <a:r>
                <a:rPr lang="zh-CN" altLang="en-US" sz="1015" b="1" kern="0">
                  <a:solidFill>
                    <a:prstClr val="black">
                      <a:lumMod val="65000"/>
                      <a:lumOff val="35000"/>
                    </a:prstClr>
                  </a:solidFill>
                  <a:latin typeface="Arial" panose="020B0604020202020204"/>
                  <a:ea typeface="微软雅黑" panose="020B0503020204020204" pitchFamily="34" charset="-122"/>
                </a:rPr>
                <a:t>Stable and good user experience</a:t>
              </a:r>
              <a:endParaRPr lang="zh-CN" altLang="en-US" sz="1015" b="1" kern="0">
                <a:solidFill>
                  <a:prstClr val="black">
                    <a:lumMod val="65000"/>
                    <a:lumOff val="35000"/>
                  </a:prstClr>
                </a:solidFill>
                <a:latin typeface="Arial" panose="020B0604020202020204"/>
                <a:ea typeface="微软雅黑" panose="020B0503020204020204" pitchFamily="34" charset="-122"/>
              </a:endParaRPr>
            </a:p>
          </p:txBody>
        </p:sp>
        <p:sp>
          <p:nvSpPr>
            <p:cNvPr id="24" name="矩形 23"/>
            <p:cNvSpPr/>
            <p:nvPr/>
          </p:nvSpPr>
          <p:spPr>
            <a:xfrm>
              <a:off x="853440" y="4669748"/>
              <a:ext cx="3186007" cy="1671320"/>
            </a:xfrm>
            <a:prstGeom prst="rect">
              <a:avLst/>
            </a:prstGeom>
          </p:spPr>
          <p:txBody>
            <a:bodyPr wrap="square">
              <a:spAutoFit/>
            </a:bodyPr>
            <a:lstStyle/>
            <a:p>
              <a:pPr algn="just" defTabSz="914400">
                <a:lnSpc>
                  <a:spcPct val="120000"/>
                </a:lnSpc>
                <a:defRPr/>
              </a:pPr>
              <a:r>
                <a:rPr sz="900" kern="0" dirty="0">
                  <a:solidFill>
                    <a:prstClr val="black">
                      <a:lumMod val="65000"/>
                      <a:lumOff val="35000"/>
                    </a:prstClr>
                  </a:solidFill>
                  <a:latin typeface="Arial" panose="020B0604020202020204"/>
                  <a:ea typeface="微软雅黑" panose="020B0503020204020204" pitchFamily="34" charset="-122"/>
                </a:rPr>
                <a:t>By virtue of the high performance advantage of PC hardware, this scheme provides the most stable and smooth user experience, perfectly solves the performance shortage of virtualization terminal and the shortcomings of traditional computer room management scheme.</a:t>
              </a:r>
              <a:endParaRPr sz="900" kern="0" dirty="0">
                <a:solidFill>
                  <a:prstClr val="black">
                    <a:lumMod val="65000"/>
                    <a:lumOff val="35000"/>
                  </a:prstClr>
                </a:solidFill>
                <a:latin typeface="Arial" panose="020B0604020202020204"/>
                <a:ea typeface="微软雅黑" panose="020B0503020204020204" pitchFamily="34" charset="-122"/>
              </a:endParaRPr>
            </a:p>
          </p:txBody>
        </p:sp>
      </p:grpSp>
      <p:grpSp>
        <p:nvGrpSpPr>
          <p:cNvPr id="25" name="组合 24"/>
          <p:cNvGrpSpPr/>
          <p:nvPr/>
        </p:nvGrpSpPr>
        <p:grpSpPr>
          <a:xfrm>
            <a:off x="5626201" y="1458816"/>
            <a:ext cx="2936775" cy="1080023"/>
            <a:chOff x="7501600" y="1945088"/>
            <a:chExt cx="3915700" cy="1440030"/>
          </a:xfrm>
        </p:grpSpPr>
        <p:cxnSp>
          <p:nvCxnSpPr>
            <p:cNvPr id="26" name="直接连接符 25"/>
            <p:cNvCxnSpPr/>
            <p:nvPr/>
          </p:nvCxnSpPr>
          <p:spPr>
            <a:xfrm>
              <a:off x="7501600" y="2266776"/>
              <a:ext cx="3915700" cy="0"/>
            </a:xfrm>
            <a:prstGeom prst="line">
              <a:avLst/>
            </a:prstGeom>
            <a:noFill/>
            <a:ln w="19050" cap="flat" cmpd="sng" algn="ctr">
              <a:solidFill>
                <a:sysClr val="window" lastClr="FFFFFF">
                  <a:lumMod val="75000"/>
                </a:sysClr>
              </a:solidFill>
              <a:prstDash val="solid"/>
              <a:miter lim="800000"/>
              <a:headEnd type="oval" w="med" len="med"/>
              <a:tailEnd type="oval" w="med" len="med"/>
            </a:ln>
            <a:effectLst/>
          </p:spPr>
        </p:cxnSp>
        <p:sp>
          <p:nvSpPr>
            <p:cNvPr id="27" name="矩形 26"/>
            <p:cNvSpPr/>
            <p:nvPr/>
          </p:nvSpPr>
          <p:spPr>
            <a:xfrm>
              <a:off x="8437578" y="1945088"/>
              <a:ext cx="2922584" cy="413661"/>
            </a:xfrm>
            <a:prstGeom prst="rect">
              <a:avLst/>
            </a:prstGeom>
          </p:spPr>
          <p:txBody>
            <a:bodyPr wrap="none" lIns="54000" tIns="0" rIns="54000" bIns="0">
              <a:normAutofit/>
            </a:bodyPr>
            <a:lstStyle/>
            <a:p>
              <a:pPr algn="r" defTabSz="685800">
                <a:defRPr/>
              </a:pPr>
              <a:r>
                <a:rPr lang="zh-CN" altLang="en-US" sz="1015" b="1" kern="0">
                  <a:solidFill>
                    <a:prstClr val="black">
                      <a:lumMod val="65000"/>
                      <a:lumOff val="35000"/>
                    </a:prstClr>
                  </a:solidFill>
                  <a:latin typeface="Arial" panose="020B0604020202020204"/>
                  <a:ea typeface="微软雅黑" panose="020B0503020204020204" pitchFamily="34" charset="-122"/>
                </a:rPr>
                <a:t>Full scene coverage of Education</a:t>
              </a:r>
              <a:endParaRPr lang="zh-CN" altLang="en-US" sz="1015" b="1" kern="0">
                <a:solidFill>
                  <a:prstClr val="black">
                    <a:lumMod val="65000"/>
                    <a:lumOff val="35000"/>
                  </a:prstClr>
                </a:solidFill>
                <a:latin typeface="Arial" panose="020B0604020202020204"/>
                <a:ea typeface="微软雅黑" panose="020B0503020204020204" pitchFamily="34" charset="-122"/>
              </a:endParaRPr>
            </a:p>
          </p:txBody>
        </p:sp>
        <p:sp>
          <p:nvSpPr>
            <p:cNvPr id="28" name="矩形 27"/>
            <p:cNvSpPr/>
            <p:nvPr/>
          </p:nvSpPr>
          <p:spPr>
            <a:xfrm>
              <a:off x="8706512" y="2377585"/>
              <a:ext cx="2662888" cy="1007533"/>
            </a:xfrm>
            <a:prstGeom prst="rect">
              <a:avLst/>
            </a:prstGeom>
          </p:spPr>
          <p:txBody>
            <a:bodyPr wrap="square">
              <a:spAutoFit/>
            </a:bodyPr>
            <a:lstStyle/>
            <a:p>
              <a:pPr algn="l" defTabSz="914400">
                <a:lnSpc>
                  <a:spcPct val="120000"/>
                </a:lnSpc>
                <a:defRPr/>
              </a:pPr>
              <a:r>
                <a:rPr lang="zh-CN" altLang="en-US" sz="900" kern="0" dirty="0">
                  <a:solidFill>
                    <a:prstClr val="black">
                      <a:lumMod val="65000"/>
                      <a:lumOff val="35000"/>
                    </a:prstClr>
                  </a:solidFill>
                  <a:latin typeface="Arial" panose="020B0604020202020204"/>
                  <a:ea typeface="微软雅黑" panose="020B0503020204020204" pitchFamily="34" charset="-122"/>
                </a:rPr>
                <a:t>This scheme can meet the needs of general education, higher education and individualized application</a:t>
              </a:r>
              <a:endParaRPr lang="zh-CN" altLang="en-US" sz="900" kern="0" dirty="0">
                <a:solidFill>
                  <a:prstClr val="black">
                    <a:lumMod val="65000"/>
                    <a:lumOff val="35000"/>
                  </a:prstClr>
                </a:solidFill>
                <a:latin typeface="Arial" panose="020B0604020202020204"/>
                <a:ea typeface="微软雅黑" panose="020B0503020204020204" pitchFamily="34" charset="-122"/>
              </a:endParaRPr>
            </a:p>
          </p:txBody>
        </p:sp>
      </p:grpSp>
      <p:grpSp>
        <p:nvGrpSpPr>
          <p:cNvPr id="29" name="组合 28"/>
          <p:cNvGrpSpPr/>
          <p:nvPr/>
        </p:nvGrpSpPr>
        <p:grpSpPr>
          <a:xfrm>
            <a:off x="5626201" y="3201519"/>
            <a:ext cx="2936775" cy="1222375"/>
            <a:chOff x="7501600" y="4268689"/>
            <a:chExt cx="3915700" cy="1629833"/>
          </a:xfrm>
        </p:grpSpPr>
        <p:cxnSp>
          <p:nvCxnSpPr>
            <p:cNvPr id="30" name="直接连接符 29"/>
            <p:cNvCxnSpPr/>
            <p:nvPr/>
          </p:nvCxnSpPr>
          <p:spPr>
            <a:xfrm>
              <a:off x="7501600" y="4588386"/>
              <a:ext cx="3915700" cy="0"/>
            </a:xfrm>
            <a:prstGeom prst="line">
              <a:avLst/>
            </a:prstGeom>
            <a:noFill/>
            <a:ln w="19050" cap="flat" cmpd="sng" algn="ctr">
              <a:solidFill>
                <a:sysClr val="window" lastClr="FFFFFF">
                  <a:lumMod val="75000"/>
                </a:sysClr>
              </a:solidFill>
              <a:prstDash val="solid"/>
              <a:miter lim="800000"/>
              <a:headEnd type="oval" w="med" len="med"/>
              <a:tailEnd type="oval" w="med" len="med"/>
            </a:ln>
            <a:effectLst/>
          </p:spPr>
        </p:cxnSp>
        <p:sp>
          <p:nvSpPr>
            <p:cNvPr id="31" name="矩形 30"/>
            <p:cNvSpPr/>
            <p:nvPr/>
          </p:nvSpPr>
          <p:spPr>
            <a:xfrm>
              <a:off x="8437578" y="4268689"/>
              <a:ext cx="2922584" cy="413661"/>
            </a:xfrm>
            <a:prstGeom prst="rect">
              <a:avLst/>
            </a:prstGeom>
          </p:spPr>
          <p:txBody>
            <a:bodyPr wrap="none" lIns="54000" tIns="0" rIns="54000" bIns="0">
              <a:normAutofit/>
            </a:bodyPr>
            <a:lstStyle/>
            <a:p>
              <a:pPr algn="ctr" defTabSz="685800">
                <a:defRPr/>
              </a:pPr>
              <a:r>
                <a:rPr lang="zh-CN" altLang="en-US" sz="1015" b="1" kern="0" dirty="0">
                  <a:solidFill>
                    <a:prstClr val="black">
                      <a:lumMod val="65000"/>
                      <a:lumOff val="35000"/>
                    </a:prstClr>
                  </a:solidFill>
                  <a:latin typeface="Arial" panose="020B0604020202020204"/>
                  <a:ea typeface="微软雅黑" panose="020B0503020204020204" pitchFamily="34" charset="-122"/>
                </a:rPr>
                <a:t>Best value for money</a:t>
              </a:r>
              <a:endParaRPr lang="zh-CN" altLang="en-US" sz="1015" b="1" kern="0" dirty="0">
                <a:solidFill>
                  <a:prstClr val="black">
                    <a:lumMod val="65000"/>
                    <a:lumOff val="35000"/>
                  </a:prstClr>
                </a:solidFill>
                <a:latin typeface="Arial" panose="020B0604020202020204"/>
                <a:ea typeface="微软雅黑" panose="020B0503020204020204" pitchFamily="34" charset="-122"/>
              </a:endParaRPr>
            </a:p>
          </p:txBody>
        </p:sp>
        <p:sp>
          <p:nvSpPr>
            <p:cNvPr id="32" name="矩形 31"/>
            <p:cNvSpPr/>
            <p:nvPr/>
          </p:nvSpPr>
          <p:spPr>
            <a:xfrm>
              <a:off x="8285613" y="4670009"/>
              <a:ext cx="3083560" cy="1228513"/>
            </a:xfrm>
            <a:prstGeom prst="rect">
              <a:avLst/>
            </a:prstGeom>
          </p:spPr>
          <p:txBody>
            <a:bodyPr wrap="square">
              <a:spAutoFit/>
            </a:bodyPr>
            <a:lstStyle/>
            <a:p>
              <a:pPr algn="l" defTabSz="914400">
                <a:lnSpc>
                  <a:spcPct val="120000"/>
                </a:lnSpc>
                <a:defRPr/>
              </a:pPr>
              <a:r>
                <a:rPr lang="zh-CN" altLang="en-US" sz="900" kern="0" dirty="0">
                  <a:solidFill>
                    <a:prstClr val="black">
                      <a:lumMod val="65000"/>
                      <a:lumOff val="35000"/>
                    </a:prstClr>
                  </a:solidFill>
                  <a:latin typeface="Arial" panose="020B0604020202020204"/>
                  <a:ea typeface="微软雅黑" panose="020B0503020204020204" pitchFamily="34" charset="-122"/>
                </a:rPr>
                <a:t>This scheme can meet the needs of low budget, high budget, old budget and other projects, and focus on solving the problems of terminal experience of low budget projects</a:t>
              </a:r>
              <a:endParaRPr lang="zh-CN" altLang="en-US" sz="900" kern="0" dirty="0">
                <a:solidFill>
                  <a:prstClr val="black">
                    <a:lumMod val="65000"/>
                    <a:lumOff val="35000"/>
                  </a:prstClr>
                </a:solidFill>
                <a:latin typeface="Arial" panose="020B0604020202020204"/>
                <a:ea typeface="微软雅黑" panose="020B0503020204020204" pitchFamily="34" charset="-122"/>
              </a:endParaRPr>
            </a:p>
          </p:txBody>
        </p:sp>
      </p:grpSp>
      <p:grpSp>
        <p:nvGrpSpPr>
          <p:cNvPr id="33" name="组合 32"/>
          <p:cNvGrpSpPr/>
          <p:nvPr/>
        </p:nvGrpSpPr>
        <p:grpSpPr>
          <a:xfrm>
            <a:off x="3121354" y="1276372"/>
            <a:ext cx="2908999" cy="2947358"/>
            <a:chOff x="3933825" y="1270000"/>
            <a:chExt cx="4333876" cy="4391026"/>
          </a:xfrm>
        </p:grpSpPr>
        <p:sp>
          <p:nvSpPr>
            <p:cNvPr id="34" name="任意多边形: 形状 26"/>
            <p:cNvSpPr/>
            <p:nvPr/>
          </p:nvSpPr>
          <p:spPr>
            <a:xfrm flipV="1">
              <a:off x="3933825" y="3465513"/>
              <a:ext cx="2400300" cy="2195513"/>
            </a:xfrm>
            <a:custGeom>
              <a:avLst/>
              <a:gdLst>
                <a:gd name="connsiteX0" fmla="*/ 529431 w 2400300"/>
                <a:gd name="connsiteY0" fmla="*/ 2195513 h 2195513"/>
                <a:gd name="connsiteX1" fmla="*/ 628087 w 2400300"/>
                <a:gd name="connsiteY1" fmla="*/ 2135577 h 2195513"/>
                <a:gd name="connsiteX2" fmla="*/ 1200150 w 2400300"/>
                <a:gd name="connsiteY2" fmla="*/ 1990725 h 2195513"/>
                <a:gd name="connsiteX3" fmla="*/ 2400300 w 2400300"/>
                <a:gd name="connsiteY3" fmla="*/ 1990725 h 2195513"/>
                <a:gd name="connsiteX4" fmla="*/ 2400300 w 2400300"/>
                <a:gd name="connsiteY4" fmla="*/ 1200150 h 2195513"/>
                <a:gd name="connsiteX5" fmla="*/ 1200150 w 2400300"/>
                <a:gd name="connsiteY5" fmla="*/ 0 h 2195513"/>
                <a:gd name="connsiteX6" fmla="*/ 0 w 2400300"/>
                <a:gd name="connsiteY6" fmla="*/ 0 h 2195513"/>
                <a:gd name="connsiteX7" fmla="*/ 0 w 2400300"/>
                <a:gd name="connsiteY7" fmla="*/ 1200150 h 2195513"/>
                <a:gd name="connsiteX8" fmla="*/ 529135 w 2400300"/>
                <a:gd name="connsiteY8" fmla="*/ 2195333 h 2195513"/>
                <a:gd name="connsiteX9" fmla="*/ 529431 w 2400300"/>
                <a:gd name="connsiteY9" fmla="*/ 2195513 h 219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300" h="2195513">
                  <a:moveTo>
                    <a:pt x="529431" y="2195513"/>
                  </a:moveTo>
                  <a:lnTo>
                    <a:pt x="628087" y="2135577"/>
                  </a:lnTo>
                  <a:cubicBezTo>
                    <a:pt x="798140" y="2043198"/>
                    <a:pt x="993017" y="1990725"/>
                    <a:pt x="1200150" y="1990725"/>
                  </a:cubicBezTo>
                  <a:lnTo>
                    <a:pt x="2400300" y="1990725"/>
                  </a:lnTo>
                  <a:lnTo>
                    <a:pt x="2400300" y="1200150"/>
                  </a:lnTo>
                  <a:cubicBezTo>
                    <a:pt x="2400300" y="537325"/>
                    <a:pt x="1862975" y="0"/>
                    <a:pt x="1200150" y="0"/>
                  </a:cubicBezTo>
                  <a:lnTo>
                    <a:pt x="0" y="0"/>
                  </a:lnTo>
                  <a:lnTo>
                    <a:pt x="0" y="1200150"/>
                  </a:lnTo>
                  <a:cubicBezTo>
                    <a:pt x="0" y="1614415"/>
                    <a:pt x="209893" y="1979658"/>
                    <a:pt x="529135" y="2195333"/>
                  </a:cubicBezTo>
                  <a:lnTo>
                    <a:pt x="529431" y="2195513"/>
                  </a:lnTo>
                  <a:close/>
                </a:path>
              </a:pathLst>
            </a:custGeom>
            <a:solidFill>
              <a:srgbClr val="C00000"/>
            </a:solidFill>
            <a:ln w="762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defRPr/>
              </a:pPr>
              <a:endParaRPr sz="1350" dirty="0">
                <a:solidFill>
                  <a:prstClr val="white"/>
                </a:solidFill>
                <a:latin typeface="Arial" panose="020B0604020202020204"/>
                <a:ea typeface="微软雅黑" panose="020B0503020204020204" pitchFamily="34" charset="-122"/>
              </a:endParaRPr>
            </a:p>
          </p:txBody>
        </p:sp>
        <p:sp>
          <p:nvSpPr>
            <p:cNvPr id="35" name="任意多边形: 形状 27"/>
            <p:cNvSpPr/>
            <p:nvPr/>
          </p:nvSpPr>
          <p:spPr>
            <a:xfrm flipV="1">
              <a:off x="5867400" y="1270000"/>
              <a:ext cx="2400300" cy="2195513"/>
            </a:xfrm>
            <a:custGeom>
              <a:avLst/>
              <a:gdLst>
                <a:gd name="connsiteX0" fmla="*/ 1200150 w 2400300"/>
                <a:gd name="connsiteY0" fmla="*/ 2195513 h 2195513"/>
                <a:gd name="connsiteX1" fmla="*/ 2400300 w 2400300"/>
                <a:gd name="connsiteY1" fmla="*/ 2195513 h 2195513"/>
                <a:gd name="connsiteX2" fmla="*/ 2400300 w 2400300"/>
                <a:gd name="connsiteY2" fmla="*/ 995363 h 2195513"/>
                <a:gd name="connsiteX3" fmla="*/ 1871165 w 2400300"/>
                <a:gd name="connsiteY3" fmla="*/ 180 h 2195513"/>
                <a:gd name="connsiteX4" fmla="*/ 1870869 w 2400300"/>
                <a:gd name="connsiteY4" fmla="*/ 0 h 2195513"/>
                <a:gd name="connsiteX5" fmla="*/ 1772213 w 2400300"/>
                <a:gd name="connsiteY5" fmla="*/ 59935 h 2195513"/>
                <a:gd name="connsiteX6" fmla="*/ 1200150 w 2400300"/>
                <a:gd name="connsiteY6" fmla="*/ 204787 h 2195513"/>
                <a:gd name="connsiteX7" fmla="*/ 0 w 2400300"/>
                <a:gd name="connsiteY7" fmla="*/ 204787 h 2195513"/>
                <a:gd name="connsiteX8" fmla="*/ 0 w 2400300"/>
                <a:gd name="connsiteY8" fmla="*/ 995363 h 2195513"/>
                <a:gd name="connsiteX9" fmla="*/ 1200150 w 2400300"/>
                <a:gd name="connsiteY9" fmla="*/ 2195513 h 219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300" h="2195513">
                  <a:moveTo>
                    <a:pt x="1200150" y="2195513"/>
                  </a:moveTo>
                  <a:lnTo>
                    <a:pt x="2400300" y="2195513"/>
                  </a:lnTo>
                  <a:lnTo>
                    <a:pt x="2400300" y="995363"/>
                  </a:lnTo>
                  <a:cubicBezTo>
                    <a:pt x="2400300" y="581098"/>
                    <a:pt x="2190408" y="215855"/>
                    <a:pt x="1871165" y="180"/>
                  </a:cubicBezTo>
                  <a:lnTo>
                    <a:pt x="1870869" y="0"/>
                  </a:lnTo>
                  <a:lnTo>
                    <a:pt x="1772213" y="59935"/>
                  </a:lnTo>
                  <a:cubicBezTo>
                    <a:pt x="1602160" y="152314"/>
                    <a:pt x="1407283" y="204787"/>
                    <a:pt x="1200150" y="204787"/>
                  </a:cubicBezTo>
                  <a:lnTo>
                    <a:pt x="0" y="204787"/>
                  </a:lnTo>
                  <a:lnTo>
                    <a:pt x="0" y="995363"/>
                  </a:lnTo>
                  <a:cubicBezTo>
                    <a:pt x="0" y="1658188"/>
                    <a:pt x="537325" y="2195513"/>
                    <a:pt x="1200150" y="2195513"/>
                  </a:cubicBezTo>
                  <a:close/>
                </a:path>
              </a:pathLst>
            </a:custGeom>
            <a:solidFill>
              <a:srgbClr val="C00000"/>
            </a:solidFill>
            <a:ln w="762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defRPr/>
              </a:pPr>
              <a:endParaRPr sz="1350" dirty="0">
                <a:solidFill>
                  <a:prstClr val="white"/>
                </a:solidFill>
                <a:latin typeface="Arial" panose="020B0604020202020204"/>
                <a:ea typeface="微软雅黑" panose="020B0503020204020204" pitchFamily="34" charset="-122"/>
              </a:endParaRPr>
            </a:p>
          </p:txBody>
        </p:sp>
        <p:sp>
          <p:nvSpPr>
            <p:cNvPr id="36" name="任意多边形: 形状 28"/>
            <p:cNvSpPr/>
            <p:nvPr/>
          </p:nvSpPr>
          <p:spPr>
            <a:xfrm>
              <a:off x="3933825" y="1270000"/>
              <a:ext cx="2166938" cy="2400300"/>
            </a:xfrm>
            <a:custGeom>
              <a:avLst/>
              <a:gdLst>
                <a:gd name="connsiteX0" fmla="*/ 0 w 2166938"/>
                <a:gd name="connsiteY0" fmla="*/ 0 h 2400300"/>
                <a:gd name="connsiteX1" fmla="*/ 1200150 w 2166938"/>
                <a:gd name="connsiteY1" fmla="*/ 0 h 2400300"/>
                <a:gd name="connsiteX2" fmla="*/ 2126244 w 2166938"/>
                <a:gd name="connsiteY2" fmla="*/ 436743 h 2400300"/>
                <a:gd name="connsiteX3" fmla="*/ 2166938 w 2166938"/>
                <a:gd name="connsiteY3" fmla="*/ 491162 h 2400300"/>
                <a:gd name="connsiteX4" fmla="*/ 2138542 w 2166938"/>
                <a:gd name="connsiteY4" fmla="*/ 529135 h 2400300"/>
                <a:gd name="connsiteX5" fmla="*/ 1933575 w 2166938"/>
                <a:gd name="connsiteY5" fmla="*/ 1200150 h 2400300"/>
                <a:gd name="connsiteX6" fmla="*/ 1933575 w 2166938"/>
                <a:gd name="connsiteY6" fmla="*/ 2400300 h 2400300"/>
                <a:gd name="connsiteX7" fmla="*/ 1200150 w 2166938"/>
                <a:gd name="connsiteY7" fmla="*/ 2400300 h 2400300"/>
                <a:gd name="connsiteX8" fmla="*/ 0 w 2166938"/>
                <a:gd name="connsiteY8" fmla="*/ 1200150 h 2400300"/>
                <a:gd name="connsiteX9" fmla="*/ 0 w 2166938"/>
                <a:gd name="connsiteY9" fmla="*/ 0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6938" h="2400300">
                  <a:moveTo>
                    <a:pt x="0" y="0"/>
                  </a:moveTo>
                  <a:lnTo>
                    <a:pt x="1200150" y="0"/>
                  </a:lnTo>
                  <a:cubicBezTo>
                    <a:pt x="1572989" y="0"/>
                    <a:pt x="1906119" y="170013"/>
                    <a:pt x="2126244" y="436743"/>
                  </a:cubicBezTo>
                  <a:lnTo>
                    <a:pt x="2166938" y="491162"/>
                  </a:lnTo>
                  <a:lnTo>
                    <a:pt x="2138542" y="529135"/>
                  </a:lnTo>
                  <a:cubicBezTo>
                    <a:pt x="2009137" y="720680"/>
                    <a:pt x="1933575" y="951591"/>
                    <a:pt x="1933575" y="1200150"/>
                  </a:cubicBezTo>
                  <a:lnTo>
                    <a:pt x="1933575" y="2400300"/>
                  </a:lnTo>
                  <a:lnTo>
                    <a:pt x="1200150" y="2400300"/>
                  </a:lnTo>
                  <a:cubicBezTo>
                    <a:pt x="537325" y="2400300"/>
                    <a:pt x="0" y="1862975"/>
                    <a:pt x="0" y="1200150"/>
                  </a:cubicBezTo>
                  <a:lnTo>
                    <a:pt x="0" y="0"/>
                  </a:lnTo>
                  <a:close/>
                </a:path>
              </a:pathLst>
            </a:custGeom>
            <a:solidFill>
              <a:srgbClr val="C00000"/>
            </a:solidFill>
            <a:ln w="762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defRPr/>
              </a:pPr>
              <a:endParaRPr sz="1350">
                <a:solidFill>
                  <a:prstClr val="white"/>
                </a:solidFill>
                <a:latin typeface="Arial" panose="020B0604020202020204"/>
                <a:ea typeface="微软雅黑" panose="020B0503020204020204" pitchFamily="34" charset="-122"/>
              </a:endParaRPr>
            </a:p>
          </p:txBody>
        </p:sp>
        <p:sp>
          <p:nvSpPr>
            <p:cNvPr id="37" name="任意多边形: 形状 29"/>
            <p:cNvSpPr/>
            <p:nvPr/>
          </p:nvSpPr>
          <p:spPr>
            <a:xfrm flipV="1">
              <a:off x="6100764" y="3260725"/>
              <a:ext cx="2166937" cy="2400300"/>
            </a:xfrm>
            <a:custGeom>
              <a:avLst/>
              <a:gdLst>
                <a:gd name="connsiteX0" fmla="*/ 233362 w 2166937"/>
                <a:gd name="connsiteY0" fmla="*/ 2400300 h 2400300"/>
                <a:gd name="connsiteX1" fmla="*/ 966787 w 2166937"/>
                <a:gd name="connsiteY1" fmla="*/ 2400300 h 2400300"/>
                <a:gd name="connsiteX2" fmla="*/ 2166937 w 2166937"/>
                <a:gd name="connsiteY2" fmla="*/ 1200150 h 2400300"/>
                <a:gd name="connsiteX3" fmla="*/ 2166937 w 2166937"/>
                <a:gd name="connsiteY3" fmla="*/ 0 h 2400300"/>
                <a:gd name="connsiteX4" fmla="*/ 966787 w 2166937"/>
                <a:gd name="connsiteY4" fmla="*/ 0 h 2400300"/>
                <a:gd name="connsiteX5" fmla="*/ 40693 w 2166937"/>
                <a:gd name="connsiteY5" fmla="*/ 436743 h 2400300"/>
                <a:gd name="connsiteX6" fmla="*/ 0 w 2166937"/>
                <a:gd name="connsiteY6" fmla="*/ 491162 h 2400300"/>
                <a:gd name="connsiteX7" fmla="*/ 28395 w 2166937"/>
                <a:gd name="connsiteY7" fmla="*/ 529135 h 2400300"/>
                <a:gd name="connsiteX8" fmla="*/ 233362 w 2166937"/>
                <a:gd name="connsiteY8" fmla="*/ 1200150 h 2400300"/>
                <a:gd name="connsiteX9" fmla="*/ 233362 w 2166937"/>
                <a:gd name="connsiteY9" fmla="*/ 1600994 h 2400300"/>
                <a:gd name="connsiteX10" fmla="*/ 233362 w 2166937"/>
                <a:gd name="connsiteY10" fmla="*/ 1990725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6937" h="2400300">
                  <a:moveTo>
                    <a:pt x="233362" y="2400300"/>
                  </a:moveTo>
                  <a:lnTo>
                    <a:pt x="966787" y="2400300"/>
                  </a:lnTo>
                  <a:cubicBezTo>
                    <a:pt x="1629612" y="2400300"/>
                    <a:pt x="2166937" y="1862975"/>
                    <a:pt x="2166937" y="1200150"/>
                  </a:cubicBezTo>
                  <a:lnTo>
                    <a:pt x="2166937" y="0"/>
                  </a:lnTo>
                  <a:lnTo>
                    <a:pt x="966787" y="0"/>
                  </a:lnTo>
                  <a:cubicBezTo>
                    <a:pt x="593948" y="0"/>
                    <a:pt x="260818" y="170013"/>
                    <a:pt x="40693" y="436743"/>
                  </a:cubicBezTo>
                  <a:lnTo>
                    <a:pt x="0" y="491162"/>
                  </a:lnTo>
                  <a:lnTo>
                    <a:pt x="28395" y="529135"/>
                  </a:lnTo>
                  <a:cubicBezTo>
                    <a:pt x="157801" y="720680"/>
                    <a:pt x="233362" y="951591"/>
                    <a:pt x="233362" y="1200150"/>
                  </a:cubicBezTo>
                  <a:lnTo>
                    <a:pt x="233362" y="1600994"/>
                  </a:lnTo>
                  <a:lnTo>
                    <a:pt x="233362" y="1990725"/>
                  </a:lnTo>
                  <a:close/>
                </a:path>
              </a:pathLst>
            </a:custGeom>
            <a:solidFill>
              <a:srgbClr val="C00000"/>
            </a:solidFill>
            <a:ln w="762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defRPr/>
              </a:pPr>
              <a:endParaRPr sz="1350" dirty="0">
                <a:solidFill>
                  <a:prstClr val="white"/>
                </a:solidFill>
                <a:latin typeface="Arial" panose="020B0604020202020204"/>
                <a:ea typeface="微软雅黑" panose="020B0503020204020204" pitchFamily="34" charset="-122"/>
              </a:endParaRPr>
            </a:p>
          </p:txBody>
        </p:sp>
      </p:grpSp>
      <p:sp>
        <p:nvSpPr>
          <p:cNvPr id="42" name="文本框 41"/>
          <p:cNvSpPr txBox="1"/>
          <p:nvPr/>
        </p:nvSpPr>
        <p:spPr>
          <a:xfrm>
            <a:off x="3656330" y="1787525"/>
            <a:ext cx="363220" cy="521970"/>
          </a:xfrm>
          <a:prstGeom prst="rect">
            <a:avLst/>
          </a:prstGeom>
          <a:noFill/>
        </p:spPr>
        <p:txBody>
          <a:bodyPr wrap="none" rtlCol="0">
            <a:spAutoFit/>
          </a:bodyPr>
          <a:p>
            <a:r>
              <a:rPr lang="en-US" altLang="zh-CN" sz="2800" b="1">
                <a:solidFill>
                  <a:schemeClr val="bg1"/>
                </a:solidFill>
              </a:rPr>
              <a:t>1</a:t>
            </a:r>
            <a:endParaRPr lang="en-US" altLang="zh-CN" sz="2800" b="1">
              <a:solidFill>
                <a:schemeClr val="bg1"/>
              </a:solidFill>
            </a:endParaRPr>
          </a:p>
        </p:txBody>
      </p:sp>
      <p:sp>
        <p:nvSpPr>
          <p:cNvPr id="43" name="文本框 42"/>
          <p:cNvSpPr txBox="1"/>
          <p:nvPr/>
        </p:nvSpPr>
        <p:spPr>
          <a:xfrm>
            <a:off x="5042535" y="1821180"/>
            <a:ext cx="363220" cy="521970"/>
          </a:xfrm>
          <a:prstGeom prst="rect">
            <a:avLst/>
          </a:prstGeom>
          <a:noFill/>
        </p:spPr>
        <p:txBody>
          <a:bodyPr wrap="none" rtlCol="0">
            <a:spAutoFit/>
          </a:bodyPr>
          <a:p>
            <a:r>
              <a:rPr lang="en-US" altLang="zh-CN" sz="2800" b="1">
                <a:solidFill>
                  <a:schemeClr val="bg1"/>
                </a:solidFill>
              </a:rPr>
              <a:t>2</a:t>
            </a:r>
            <a:endParaRPr lang="en-US" altLang="zh-CN" sz="2800" b="1">
              <a:solidFill>
                <a:schemeClr val="bg1"/>
              </a:solidFill>
            </a:endParaRPr>
          </a:p>
        </p:txBody>
      </p:sp>
      <p:sp>
        <p:nvSpPr>
          <p:cNvPr id="44" name="文本框 43"/>
          <p:cNvSpPr txBox="1"/>
          <p:nvPr/>
        </p:nvSpPr>
        <p:spPr>
          <a:xfrm>
            <a:off x="3667760" y="3157220"/>
            <a:ext cx="363220" cy="521970"/>
          </a:xfrm>
          <a:prstGeom prst="rect">
            <a:avLst/>
          </a:prstGeom>
          <a:noFill/>
        </p:spPr>
        <p:txBody>
          <a:bodyPr wrap="none" rtlCol="0">
            <a:spAutoFit/>
          </a:bodyPr>
          <a:p>
            <a:r>
              <a:rPr lang="en-US" altLang="zh-CN" sz="2800" b="1">
                <a:solidFill>
                  <a:schemeClr val="bg1"/>
                </a:solidFill>
              </a:rPr>
              <a:t>3</a:t>
            </a:r>
            <a:endParaRPr lang="en-US" altLang="zh-CN" sz="2800" b="1">
              <a:solidFill>
                <a:schemeClr val="bg1"/>
              </a:solidFill>
            </a:endParaRPr>
          </a:p>
        </p:txBody>
      </p:sp>
      <p:sp>
        <p:nvSpPr>
          <p:cNvPr id="45" name="文本框 44"/>
          <p:cNvSpPr txBox="1"/>
          <p:nvPr/>
        </p:nvSpPr>
        <p:spPr>
          <a:xfrm>
            <a:off x="5043170" y="3157220"/>
            <a:ext cx="363220" cy="521970"/>
          </a:xfrm>
          <a:prstGeom prst="rect">
            <a:avLst/>
          </a:prstGeom>
          <a:noFill/>
        </p:spPr>
        <p:txBody>
          <a:bodyPr wrap="none" rtlCol="0">
            <a:spAutoFit/>
          </a:bodyPr>
          <a:p>
            <a:r>
              <a:rPr lang="en-US" altLang="zh-CN" sz="2800" b="1">
                <a:solidFill>
                  <a:schemeClr val="bg1"/>
                </a:solidFill>
              </a:rPr>
              <a:t>4</a:t>
            </a:r>
            <a:endParaRPr lang="en-US" altLang="zh-CN" sz="28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fltVal val="0"/>
                                          </p:val>
                                        </p:tav>
                                        <p:tav tm="100000">
                                          <p:val>
                                            <p:strVal val="#ppt_w"/>
                                          </p:val>
                                        </p:tav>
                                      </p:tavLst>
                                    </p:anim>
                                    <p:anim calcmode="lin" valueType="num">
                                      <p:cBhvr>
                                        <p:cTn id="13" dur="1000" fill="hold"/>
                                        <p:tgtEl>
                                          <p:spTgt spid="33"/>
                                        </p:tgtEl>
                                        <p:attrNameLst>
                                          <p:attrName>ppt_h</p:attrName>
                                        </p:attrNameLst>
                                      </p:cBhvr>
                                      <p:tavLst>
                                        <p:tav tm="0">
                                          <p:val>
                                            <p:fltVal val="0"/>
                                          </p:val>
                                        </p:tav>
                                        <p:tav tm="100000">
                                          <p:val>
                                            <p:strVal val="#ppt_h"/>
                                          </p:val>
                                        </p:tav>
                                      </p:tavLst>
                                    </p:anim>
                                    <p:anim calcmode="lin" valueType="num">
                                      <p:cBhvr>
                                        <p:cTn id="14" dur="1000" fill="hold"/>
                                        <p:tgtEl>
                                          <p:spTgt spid="33"/>
                                        </p:tgtEl>
                                        <p:attrNameLst>
                                          <p:attrName>style.rotation</p:attrName>
                                        </p:attrNameLst>
                                      </p:cBhvr>
                                      <p:tavLst>
                                        <p:tav tm="0">
                                          <p:val>
                                            <p:fltVal val="90"/>
                                          </p:val>
                                        </p:tav>
                                        <p:tav tm="100000">
                                          <p:val>
                                            <p:fltVal val="0"/>
                                          </p:val>
                                        </p:tav>
                                      </p:tavLst>
                                    </p:anim>
                                    <p:animEffect transition="in" filter="fade">
                                      <p:cBhvr>
                                        <p:cTn id="15" dur="1000"/>
                                        <p:tgtEl>
                                          <p:spTgt spid="33"/>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ppt_x</p:attrName>
                                        </p:attrNameLst>
                                      </p:cBhvr>
                                      <p:tavLst>
                                        <p:tav tm="0">
                                          <p:val>
                                            <p:strVal val="#ppt_x+#ppt_w*1.125000"/>
                                          </p:val>
                                        </p:tav>
                                        <p:tav tm="100000">
                                          <p:val>
                                            <p:strVal val="#ppt_x"/>
                                          </p:val>
                                        </p:tav>
                                      </p:tavLst>
                                    </p:anim>
                                    <p:animEffect transition="in" filter="wipe(left)">
                                      <p:cBhvr>
                                        <p:cTn id="20" dur="500"/>
                                        <p:tgtEl>
                                          <p:spTgt spid="17"/>
                                        </p:tgtEl>
                                      </p:cBhvr>
                                    </p:animEffect>
                                  </p:childTnLst>
                                </p:cTn>
                              </p:par>
                              <p:par>
                                <p:cTn id="21" presetID="12" presetClass="entr" presetSubtype="8" fill="hold" nodeType="withEffect">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ppt_x</p:attrName>
                                        </p:attrNameLst>
                                      </p:cBhvr>
                                      <p:tavLst>
                                        <p:tav tm="0">
                                          <p:val>
                                            <p:strVal val="#ppt_x-#ppt_w*1.125000"/>
                                          </p:val>
                                        </p:tav>
                                        <p:tav tm="100000">
                                          <p:val>
                                            <p:strVal val="#ppt_x"/>
                                          </p:val>
                                        </p:tav>
                                      </p:tavLst>
                                    </p:anim>
                                    <p:animEffect transition="in" filter="wipe(right)">
                                      <p:cBhvr>
                                        <p:cTn id="24" dur="500"/>
                                        <p:tgtEl>
                                          <p:spTgt spid="25"/>
                                        </p:tgtEl>
                                      </p:cBhvr>
                                    </p:animEffect>
                                  </p:childTnLst>
                                </p:cTn>
                              </p:par>
                              <p:par>
                                <p:cTn id="25" presetID="12" presetClass="entr" presetSubtype="2" fill="hold" nodeType="withEffect">
                                  <p:stCondLst>
                                    <p:cond delay="5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p:tgtEl>
                                          <p:spTgt spid="21"/>
                                        </p:tgtEl>
                                        <p:attrNameLst>
                                          <p:attrName>ppt_x</p:attrName>
                                        </p:attrNameLst>
                                      </p:cBhvr>
                                      <p:tavLst>
                                        <p:tav tm="0">
                                          <p:val>
                                            <p:strVal val="#ppt_x+#ppt_w*1.125000"/>
                                          </p:val>
                                        </p:tav>
                                        <p:tav tm="100000">
                                          <p:val>
                                            <p:strVal val="#ppt_x"/>
                                          </p:val>
                                        </p:tav>
                                      </p:tavLst>
                                    </p:anim>
                                    <p:animEffect transition="in" filter="wipe(left)">
                                      <p:cBhvr>
                                        <p:cTn id="28" dur="500"/>
                                        <p:tgtEl>
                                          <p:spTgt spid="21"/>
                                        </p:tgtEl>
                                      </p:cBhvr>
                                    </p:animEffect>
                                  </p:childTnLst>
                                </p:cTn>
                              </p:par>
                              <p:par>
                                <p:cTn id="29" presetID="12" presetClass="entr" presetSubtype="8" fill="hold" nodeType="withEffect">
                                  <p:stCondLst>
                                    <p:cond delay="75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2000"/>
                            </p:stCondLst>
                            <p:childTnLst>
                              <p:par>
                                <p:cTn id="34" presetID="3" presetClass="entr" presetSubtype="10"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blinds(horizontal)">
                                      <p:cBhvr>
                                        <p:cTn id="36" dur="500"/>
                                        <p:tgtEl>
                                          <p:spTgt spid="42"/>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blinds(horizontal)">
                                      <p:cBhvr>
                                        <p:cTn id="39" dur="500"/>
                                        <p:tgtEl>
                                          <p:spTgt spid="4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blinds(horizontal)">
                                      <p:cBhvr>
                                        <p:cTn id="42" dur="500"/>
                                        <p:tgtEl>
                                          <p:spTgt spid="44"/>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blinds(horizontal)">
                                      <p:cBhvr>
                                        <p:cTn id="4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34310" y="2297430"/>
            <a:ext cx="3469005" cy="539750"/>
            <a:chOff x="4717143" y="762772"/>
            <a:chExt cx="5760000" cy="720000"/>
          </a:xfrm>
        </p:grpSpPr>
        <p:sp>
          <p:nvSpPr>
            <p:cNvPr id="7" name="圆角矩形 6"/>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文本框 7"/>
            <p:cNvSpPr txBox="1"/>
            <p:nvPr/>
          </p:nvSpPr>
          <p:spPr>
            <a:xfrm>
              <a:off x="5007094" y="827148"/>
              <a:ext cx="1187216" cy="614118"/>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01</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9" name="文本框 8"/>
            <p:cNvSpPr txBox="1"/>
            <p:nvPr/>
          </p:nvSpPr>
          <p:spPr>
            <a:xfrm>
              <a:off x="6193255" y="822066"/>
              <a:ext cx="3919077" cy="614118"/>
            </a:xfrm>
            <a:prstGeom prst="rect">
              <a:avLst/>
            </a:prstGeom>
            <a:noFill/>
          </p:spPr>
          <p:txBody>
            <a:bodyPr wrap="square" rtlCol="0">
              <a:spAutoFit/>
            </a:bodyPr>
            <a:lstStyle/>
            <a:p>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I</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ntroduction</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2  _1"/>
          <p:cNvSpPr>
            <a:spLocks noChangeArrowheads="1"/>
          </p:cNvSpPr>
          <p:nvPr/>
        </p:nvSpPr>
        <p:spPr bwMode="auto">
          <a:xfrm>
            <a:off x="522316" y="1116227"/>
            <a:ext cx="8077200" cy="3330993"/>
          </a:xfrm>
          <a:prstGeom prst="roundRect">
            <a:avLst>
              <a:gd name="adj" fmla="val 8963"/>
            </a:avLst>
          </a:prstGeom>
          <a:solidFill>
            <a:sysClr val="window" lastClr="FFFFFF">
              <a:alpha val="90000"/>
            </a:sysClr>
          </a:solidFill>
          <a:ln w="25400" cap="flat" cmpd="sng" algn="ctr">
            <a:noFill/>
            <a:prstDash val="solid"/>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14:hiddenLine>
            </a:ext>
          </a:extLst>
        </p:spPr>
        <p:txBody>
          <a:bodyPr rtlCol="0" anchor="ctr"/>
          <a:lstStyle/>
          <a:p>
            <a:pPr algn="ctr">
              <a:defRPr/>
            </a:pPr>
            <a:endParaRPr lang="zh-CN" altLang="zh-CN" sz="1350" kern="0">
              <a:solidFill>
                <a:prstClr val="white"/>
              </a:solidFill>
              <a:ea typeface="微软雅黑" panose="020B0503020204020204" pitchFamily="34" charset="-122"/>
              <a:sym typeface="宋体" panose="02010600030101010101" pitchFamily="2" charset="-122"/>
            </a:endParaRPr>
          </a:p>
        </p:txBody>
      </p:sp>
      <p:sp>
        <p:nvSpPr>
          <p:cNvPr id="7" name="文本框 6"/>
          <p:cNvSpPr txBox="1"/>
          <p:nvPr/>
        </p:nvSpPr>
        <p:spPr>
          <a:xfrm>
            <a:off x="2546906" y="2248517"/>
            <a:ext cx="4029075" cy="645160"/>
          </a:xfrm>
          <a:prstGeom prst="rect">
            <a:avLst/>
          </a:prstGeom>
          <a:noFill/>
        </p:spPr>
        <p:txBody>
          <a:bodyPr wrap="square" rtlCol="0">
            <a:spAutoFit/>
          </a:bodyPr>
          <a:lstStyle/>
          <a:p>
            <a:r>
              <a:rPr lang="en-US" altLang="zh-CN" sz="36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36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Thank you！</a:t>
            </a:r>
            <a:endParaRPr lang="zh-CN" altLang="en-US" sz="36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711772" y="3165652"/>
            <a:ext cx="3723316"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2" decel="3600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60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en-US" altLang="zh-CN" sz="2100" dirty="0">
                  <a:solidFill>
                    <a:schemeClr val="tx1">
                      <a:lumMod val="85000"/>
                      <a:lumOff val="15000"/>
                    </a:schemeClr>
                  </a:solidFill>
                  <a:sym typeface="+mn-ea"/>
                </a:rPr>
                <a:t>I</a:t>
              </a:r>
              <a:r>
                <a:rPr lang="zh-CN" altLang="en-US" sz="2100" dirty="0">
                  <a:solidFill>
                    <a:schemeClr val="tx1">
                      <a:lumMod val="85000"/>
                      <a:lumOff val="15000"/>
                    </a:schemeClr>
                  </a:solidFill>
                  <a:sym typeface="+mn-ea"/>
                </a:rPr>
                <a:t>ntroduction</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 name="TextBox 4"/>
          <p:cNvSpPr txBox="1"/>
          <p:nvPr/>
        </p:nvSpPr>
        <p:spPr>
          <a:xfrm>
            <a:off x="1075055" y="2428875"/>
            <a:ext cx="7397115" cy="1021080"/>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sz="1050" dirty="0">
                <a:solidFill>
                  <a:schemeClr val="tx1">
                    <a:lumMod val="85000"/>
                    <a:lumOff val="15000"/>
                  </a:schemeClr>
                </a:solidFill>
              </a:rPr>
              <a:t>       </a:t>
            </a:r>
            <a:r>
              <a:rPr lang="en-US" sz="1050" dirty="0">
                <a:solidFill>
                  <a:schemeClr val="tx1">
                    <a:lumMod val="85000"/>
                    <a:lumOff val="15000"/>
                  </a:schemeClr>
                </a:solidFill>
                <a:sym typeface="+mn-ea"/>
              </a:rPr>
              <a:t>C</a:t>
            </a:r>
            <a:r>
              <a:rPr altLang="zh-CN" sz="1050" dirty="0">
                <a:solidFill>
                  <a:schemeClr val="tx1">
                    <a:lumMod val="85000"/>
                    <a:lumOff val="15000"/>
                  </a:schemeClr>
                </a:solidFill>
                <a:sym typeface="+mn-ea"/>
              </a:rPr>
              <a:t>loud classroom is a new class management solution developed for modern digital teaching management. This solution provides an integrated cloud classroom solution integrating data protection, image distribution, network management and teaching management from teaching, management, operation and maintenance and other dimensions.</a:t>
            </a:r>
            <a:endParaRPr lang="zh-CN" altLang="en-US" sz="1050" dirty="0">
              <a:solidFill>
                <a:schemeClr val="tx1">
                  <a:lumMod val="85000"/>
                  <a:lumOff val="15000"/>
                </a:schemeClr>
              </a:solidFill>
            </a:endParaRPr>
          </a:p>
        </p:txBody>
      </p:sp>
      <p:sp>
        <p:nvSpPr>
          <p:cNvPr id="13" name="矩形 12"/>
          <p:cNvSpPr/>
          <p:nvPr/>
        </p:nvSpPr>
        <p:spPr>
          <a:xfrm>
            <a:off x="949960" y="3550920"/>
            <a:ext cx="7647940" cy="1219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ppt_y</p:attrName>
                                        </p:attrNameLst>
                                      </p:cBhvr>
                                      <p:tavLst>
                                        <p:tav tm="0">
                                          <p:val>
                                            <p:strVal val="#ppt_y+#ppt_h*1.125000"/>
                                          </p:val>
                                        </p:tav>
                                        <p:tav tm="100000">
                                          <p:val>
                                            <p:strVal val="#ppt_y"/>
                                          </p:val>
                                        </p:tav>
                                      </p:tavLst>
                                    </p:anim>
                                    <p:animEffect transition="in" filter="wipe(up)">
                                      <p:cBhvr>
                                        <p:cTn id="13" dur="500"/>
                                        <p:tgtEl>
                                          <p:spTgt spid="1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34310" y="2297430"/>
            <a:ext cx="3469640" cy="539750"/>
            <a:chOff x="4717143" y="762772"/>
            <a:chExt cx="5761054" cy="720000"/>
          </a:xfrm>
        </p:grpSpPr>
        <p:sp>
          <p:nvSpPr>
            <p:cNvPr id="7" name="圆角矩形 6"/>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文本框 7"/>
            <p:cNvSpPr txBox="1"/>
            <p:nvPr/>
          </p:nvSpPr>
          <p:spPr>
            <a:xfrm>
              <a:off x="5007094" y="827148"/>
              <a:ext cx="1187216" cy="614118"/>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02</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9" name="文本框 8"/>
            <p:cNvSpPr txBox="1"/>
            <p:nvPr/>
          </p:nvSpPr>
          <p:spPr>
            <a:xfrm>
              <a:off x="6193255" y="822066"/>
              <a:ext cx="4284942" cy="614118"/>
            </a:xfrm>
            <a:prstGeom prst="rect">
              <a:avLst/>
            </a:prstGeom>
            <a:noFill/>
          </p:spPr>
          <p:txBody>
            <a:bodyPr wrap="square"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Framework</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solidFill>
                    <a:schemeClr val="tx1">
                      <a:lumMod val="85000"/>
                      <a:lumOff val="15000"/>
                    </a:schemeClr>
                  </a:solidFill>
                  <a:sym typeface="+mn-ea"/>
                </a:rPr>
                <a:t>Framework</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矩形 1"/>
          <p:cNvSpPr/>
          <p:nvPr/>
        </p:nvSpPr>
        <p:spPr>
          <a:xfrm>
            <a:off x="2256155" y="1147445"/>
            <a:ext cx="4593590" cy="341376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34310" y="2297430"/>
            <a:ext cx="3469005" cy="874395"/>
            <a:chOff x="4717143" y="762772"/>
            <a:chExt cx="5760000" cy="1166400"/>
          </a:xfrm>
        </p:grpSpPr>
        <p:sp>
          <p:nvSpPr>
            <p:cNvPr id="7" name="圆角矩形 6"/>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文本框 7"/>
            <p:cNvSpPr txBox="1"/>
            <p:nvPr/>
          </p:nvSpPr>
          <p:spPr>
            <a:xfrm>
              <a:off x="5007094" y="827148"/>
              <a:ext cx="1187216" cy="614118"/>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03</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9" name="文本框 8"/>
            <p:cNvSpPr txBox="1"/>
            <p:nvPr/>
          </p:nvSpPr>
          <p:spPr>
            <a:xfrm>
              <a:off x="6193255" y="822066"/>
              <a:ext cx="4121516" cy="1107106"/>
            </a:xfrm>
            <a:prstGeom prst="rect">
              <a:avLst/>
            </a:prstGeom>
            <a:noFill/>
          </p:spPr>
          <p:txBody>
            <a:bodyPr wrap="square" rtlCol="0">
              <a:spAutoFit/>
            </a:bodyPr>
            <a:lstStyle/>
            <a:p>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C</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haracteristic</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en-US" altLang="zh-CN" sz="2100" dirty="0">
                  <a:solidFill>
                    <a:schemeClr val="tx1">
                      <a:lumMod val="85000"/>
                      <a:lumOff val="15000"/>
                    </a:schemeClr>
                  </a:solidFill>
                  <a:sym typeface="+mn-ea"/>
                </a:rPr>
                <a:t>C</a:t>
              </a:r>
              <a:r>
                <a:rPr lang="zh-CN" altLang="en-US" sz="2100" dirty="0">
                  <a:solidFill>
                    <a:schemeClr val="tx1">
                      <a:lumMod val="85000"/>
                      <a:lumOff val="15000"/>
                    </a:schemeClr>
                  </a:solidFill>
                  <a:sym typeface="+mn-ea"/>
                </a:rPr>
                <a:t>haracteristic</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 name="Oval 45@|1FFC:4308095|FBC:16777215|LFC:16777215|LBC:16777215"/>
          <p:cNvSpPr>
            <a:spLocks noChangeArrowheads="1"/>
          </p:cNvSpPr>
          <p:nvPr/>
        </p:nvSpPr>
        <p:spPr bwMode="auto">
          <a:xfrm rot="18786791">
            <a:off x="5424750" y="1653997"/>
            <a:ext cx="521494" cy="52149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p>
            <a:pPr algn="ctr" defTabSz="711835">
              <a:spcBef>
                <a:spcPct val="0"/>
              </a:spcBef>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Oval 58@|1FFC:4308095|FBC:16777215|LFC:16777215|LBC:16777215"/>
          <p:cNvSpPr>
            <a:spLocks noChangeArrowheads="1"/>
          </p:cNvSpPr>
          <p:nvPr/>
        </p:nvSpPr>
        <p:spPr bwMode="auto">
          <a:xfrm rot="7432715">
            <a:off x="3219616" y="3879444"/>
            <a:ext cx="520303" cy="52030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711835">
              <a:lnSpc>
                <a:spcPct val="100000"/>
              </a:lnSpc>
              <a:spcBef>
                <a:spcPct val="0"/>
              </a:spcBef>
              <a:buNone/>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80@|1FFC:2381804|FBC:16777215|LFC:16777215|LBC:16777215"/>
          <p:cNvSpPr>
            <a:spLocks noChangeArrowheads="1"/>
          </p:cNvSpPr>
          <p:nvPr/>
        </p:nvSpPr>
        <p:spPr bwMode="auto">
          <a:xfrm rot="13209507">
            <a:off x="3213059" y="1649224"/>
            <a:ext cx="521100" cy="521100"/>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711835">
              <a:lnSpc>
                <a:spcPct val="100000"/>
              </a:lnSpc>
              <a:spcBef>
                <a:spcPct val="0"/>
              </a:spcBef>
              <a:buNone/>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87@|1FFC:2381804|FBC:16777215|LFC:16777215|LBC:16777215"/>
          <p:cNvSpPr>
            <a:spLocks noChangeArrowheads="1"/>
          </p:cNvSpPr>
          <p:nvPr/>
        </p:nvSpPr>
        <p:spPr bwMode="auto">
          <a:xfrm rot="2362129">
            <a:off x="5424155" y="3880566"/>
            <a:ext cx="522684" cy="52149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p>
            <a:pPr algn="ctr" defTabSz="711835">
              <a:spcBef>
                <a:spcPct val="0"/>
              </a:spcBef>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Oval 120@|1FFC:1554685|FBC:16777215|LFC:16777215|LBC:16777215"/>
          <p:cNvSpPr>
            <a:spLocks noChangeArrowheads="1"/>
          </p:cNvSpPr>
          <p:nvPr/>
        </p:nvSpPr>
        <p:spPr bwMode="auto">
          <a:xfrm rot="10509579">
            <a:off x="2518767" y="2726155"/>
            <a:ext cx="522685" cy="52149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711835">
              <a:lnSpc>
                <a:spcPct val="100000"/>
              </a:lnSpc>
              <a:spcBef>
                <a:spcPct val="0"/>
              </a:spcBef>
              <a:buNone/>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128@|1FFC:1554685|FBC:16777215|LFC:16777215|LBC:16777215"/>
          <p:cNvSpPr>
            <a:spLocks noChangeArrowheads="1"/>
          </p:cNvSpPr>
          <p:nvPr/>
        </p:nvSpPr>
        <p:spPr bwMode="auto">
          <a:xfrm rot="21144170">
            <a:off x="6120408" y="2726749"/>
            <a:ext cx="522684" cy="52030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711835">
              <a:lnSpc>
                <a:spcPct val="100000"/>
              </a:lnSpc>
              <a:spcBef>
                <a:spcPct val="0"/>
              </a:spcBef>
              <a:buNone/>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7" name="Straight Connector 74"/>
          <p:cNvCxnSpPr>
            <a:cxnSpLocks noChangeShapeType="1"/>
          </p:cNvCxnSpPr>
          <p:nvPr/>
        </p:nvCxnSpPr>
        <p:spPr bwMode="auto">
          <a:xfrm flipH="1">
            <a:off x="4970265" y="2227878"/>
            <a:ext cx="363140" cy="376238"/>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18" name="Straight Connector 75"/>
          <p:cNvCxnSpPr>
            <a:cxnSpLocks noChangeShapeType="1"/>
          </p:cNvCxnSpPr>
          <p:nvPr/>
        </p:nvCxnSpPr>
        <p:spPr bwMode="auto">
          <a:xfrm flipH="1">
            <a:off x="3822502" y="3417312"/>
            <a:ext cx="363140" cy="376238"/>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19" name="Straight Connector 76"/>
          <p:cNvCxnSpPr>
            <a:cxnSpLocks noChangeShapeType="1"/>
          </p:cNvCxnSpPr>
          <p:nvPr/>
        </p:nvCxnSpPr>
        <p:spPr bwMode="auto">
          <a:xfrm>
            <a:off x="3817740" y="2227878"/>
            <a:ext cx="363140" cy="376238"/>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20" name="Straight Connector 77"/>
          <p:cNvCxnSpPr>
            <a:cxnSpLocks noChangeShapeType="1"/>
          </p:cNvCxnSpPr>
          <p:nvPr/>
        </p:nvCxnSpPr>
        <p:spPr bwMode="auto">
          <a:xfrm>
            <a:off x="4970265" y="3406756"/>
            <a:ext cx="363140" cy="378619"/>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21" name="Straight Connector 81"/>
          <p:cNvCxnSpPr>
            <a:cxnSpLocks noChangeShapeType="1"/>
          </p:cNvCxnSpPr>
          <p:nvPr/>
        </p:nvCxnSpPr>
        <p:spPr bwMode="auto">
          <a:xfrm>
            <a:off x="5129808" y="2998212"/>
            <a:ext cx="847725" cy="0"/>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22" name="Straight Connector 83"/>
          <p:cNvCxnSpPr>
            <a:cxnSpLocks noChangeShapeType="1"/>
          </p:cNvCxnSpPr>
          <p:nvPr/>
        </p:nvCxnSpPr>
        <p:spPr bwMode="auto">
          <a:xfrm>
            <a:off x="3166467" y="2998212"/>
            <a:ext cx="847725" cy="0"/>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sp>
        <p:nvSpPr>
          <p:cNvPr id="23" name="矩形 22"/>
          <p:cNvSpPr/>
          <p:nvPr/>
        </p:nvSpPr>
        <p:spPr>
          <a:xfrm>
            <a:off x="876935" y="1364615"/>
            <a:ext cx="2375535" cy="899160"/>
          </a:xfrm>
          <a:prstGeom prst="rect">
            <a:avLst/>
          </a:prstGeom>
        </p:spPr>
        <p:txBody>
          <a:bodyPr wrap="square">
            <a:spAutoFit/>
          </a:bodyPr>
          <a:lstStyle/>
          <a:p>
            <a:pPr algn="l">
              <a:defRPr/>
            </a:pPr>
            <a:r>
              <a:rPr sz="1050" dirty="0">
                <a:solidFill>
                  <a:srgbClr val="000000"/>
                </a:solidFill>
                <a:latin typeface="微软雅黑" panose="020B0503020204020204" pitchFamily="34" charset="-122"/>
                <a:ea typeface="微软雅黑" panose="020B0503020204020204" pitchFamily="34" charset="-122"/>
              </a:rPr>
              <a:t>Unified management of multiple desktop images, fast distribution, and support more than ten desktop restore strategies such as windows and Linux</a:t>
            </a:r>
            <a:endParaRPr sz="1050" dirty="0">
              <a:solidFill>
                <a:srgbClr val="000000"/>
              </a:solidFill>
              <a:latin typeface="微软雅黑" panose="020B0503020204020204" pitchFamily="34" charset="-122"/>
              <a:ea typeface="微软雅黑" panose="020B0503020204020204" pitchFamily="34" charset="-122"/>
            </a:endParaRPr>
          </a:p>
        </p:txBody>
      </p:sp>
      <p:sp>
        <p:nvSpPr>
          <p:cNvPr id="24" name="矩形 23"/>
          <p:cNvSpPr/>
          <p:nvPr/>
        </p:nvSpPr>
        <p:spPr>
          <a:xfrm>
            <a:off x="877570" y="1019810"/>
            <a:ext cx="2518410" cy="299085"/>
          </a:xfrm>
          <a:prstGeom prst="rect">
            <a:avLst/>
          </a:prstGeom>
        </p:spPr>
        <p:txBody>
          <a:bodyPr wrap="square">
            <a:spAutoFit/>
          </a:bodyPr>
          <a:lstStyle/>
          <a:p>
            <a:pPr algn="ctr">
              <a:defRPr/>
            </a:pPr>
            <a:r>
              <a:rPr lang="zh-CN" altLang="en-US" b="1" dirty="0">
                <a:solidFill>
                  <a:srgbClr val="000000"/>
                </a:solidFill>
                <a:latin typeface="微软雅黑" panose="020B0503020204020204" pitchFamily="34" charset="-122"/>
                <a:ea typeface="微软雅黑" panose="020B0503020204020204" pitchFamily="34" charset="-122"/>
              </a:rPr>
              <a:t>Desktop Management</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25" name="矩形 24"/>
          <p:cNvSpPr/>
          <p:nvPr/>
        </p:nvSpPr>
        <p:spPr>
          <a:xfrm>
            <a:off x="447955" y="2942030"/>
            <a:ext cx="2072714" cy="575945"/>
          </a:xfrm>
          <a:prstGeom prst="rect">
            <a:avLst/>
          </a:prstGeom>
        </p:spPr>
        <p:txBody>
          <a:bodyPr wrap="square">
            <a:spAutoFit/>
          </a:bodyPr>
          <a:lstStyle/>
          <a:p>
            <a:pPr algn="ctr">
              <a:defRPr/>
            </a:pPr>
            <a:r>
              <a:rPr sz="1050" dirty="0">
                <a:solidFill>
                  <a:srgbClr val="000000"/>
                </a:solidFill>
                <a:latin typeface="微软雅黑" panose="020B0503020204020204" pitchFamily="34" charset="-122"/>
                <a:ea typeface="微软雅黑" panose="020B0503020204020204" pitchFamily="34" charset="-122"/>
              </a:rPr>
              <a:t>PXE mass rapid deployment without manual installation one by one</a:t>
            </a:r>
            <a:endParaRPr sz="1050" dirty="0">
              <a:solidFill>
                <a:srgbClr val="000000"/>
              </a:solidFill>
              <a:latin typeface="微软雅黑" panose="020B0503020204020204" pitchFamily="34" charset="-122"/>
              <a:ea typeface="微软雅黑" panose="020B0503020204020204" pitchFamily="34" charset="-122"/>
            </a:endParaRPr>
          </a:p>
        </p:txBody>
      </p:sp>
      <p:sp>
        <p:nvSpPr>
          <p:cNvPr id="26" name="矩形 25"/>
          <p:cNvSpPr/>
          <p:nvPr/>
        </p:nvSpPr>
        <p:spPr>
          <a:xfrm>
            <a:off x="234315" y="2686050"/>
            <a:ext cx="2406015" cy="299085"/>
          </a:xfrm>
          <a:prstGeom prst="rect">
            <a:avLst/>
          </a:prstGeom>
        </p:spPr>
        <p:txBody>
          <a:bodyPr wrap="square">
            <a:spAutoFit/>
          </a:bodyPr>
          <a:lstStyle/>
          <a:p>
            <a:pPr algn="ctr">
              <a:defRPr/>
            </a:pPr>
            <a:r>
              <a:rPr lang="zh-CN" altLang="en-US" b="1" dirty="0">
                <a:solidFill>
                  <a:srgbClr val="000000"/>
                </a:solidFill>
                <a:latin typeface="微软雅黑" panose="020B0503020204020204" pitchFamily="34" charset="-122"/>
                <a:ea typeface="微软雅黑" panose="020B0503020204020204" pitchFamily="34" charset="-122"/>
              </a:rPr>
              <a:t>Convenient deployment</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27" name="矩形 26"/>
          <p:cNvSpPr/>
          <p:nvPr/>
        </p:nvSpPr>
        <p:spPr>
          <a:xfrm>
            <a:off x="1040312" y="4190599"/>
            <a:ext cx="2072714" cy="737235"/>
          </a:xfrm>
          <a:prstGeom prst="rect">
            <a:avLst/>
          </a:prstGeom>
        </p:spPr>
        <p:txBody>
          <a:bodyPr wrap="square">
            <a:spAutoFit/>
          </a:bodyPr>
          <a:lstStyle/>
          <a:p>
            <a:pPr algn="l">
              <a:defRPr/>
            </a:pPr>
            <a:r>
              <a:rPr lang="zh-CN" altLang="en-US" sz="1050" dirty="0">
                <a:solidFill>
                  <a:srgbClr val="000000"/>
                </a:solidFill>
                <a:latin typeface="微软雅黑" panose="020B0503020204020204" pitchFamily="34" charset="-122"/>
                <a:ea typeface="微软雅黑" panose="020B0503020204020204" pitchFamily="34" charset="-122"/>
              </a:rPr>
              <a:t>Unified maintenance of multi strategy operation and maintenance management function</a:t>
            </a:r>
            <a:endParaRPr lang="zh-CN" altLang="en-US" sz="1050" dirty="0">
              <a:solidFill>
                <a:srgbClr val="000000"/>
              </a:solidFill>
              <a:latin typeface="微软雅黑" panose="020B0503020204020204" pitchFamily="34" charset="-122"/>
              <a:ea typeface="微软雅黑" panose="020B0503020204020204" pitchFamily="34" charset="-122"/>
            </a:endParaRPr>
          </a:p>
        </p:txBody>
      </p:sp>
      <p:sp>
        <p:nvSpPr>
          <p:cNvPr id="28" name="矩形 27"/>
          <p:cNvSpPr/>
          <p:nvPr/>
        </p:nvSpPr>
        <p:spPr>
          <a:xfrm>
            <a:off x="1043940" y="3934460"/>
            <a:ext cx="2040890" cy="299085"/>
          </a:xfrm>
          <a:prstGeom prst="rect">
            <a:avLst/>
          </a:prstGeom>
        </p:spPr>
        <p:txBody>
          <a:bodyPr wrap="square">
            <a:spAutoFit/>
          </a:bodyPr>
          <a:lstStyle/>
          <a:p>
            <a:pPr algn="ctr">
              <a:defRPr/>
            </a:pPr>
            <a:r>
              <a:rPr lang="zh-CN" altLang="en-US" b="1" dirty="0">
                <a:solidFill>
                  <a:srgbClr val="000000"/>
                </a:solidFill>
                <a:latin typeface="微软雅黑" panose="020B0503020204020204" pitchFamily="34" charset="-122"/>
                <a:ea typeface="微软雅黑" panose="020B0503020204020204" pitchFamily="34" charset="-122"/>
              </a:rPr>
              <a:t>Unified maintenance</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29" name="矩形 28"/>
          <p:cNvSpPr/>
          <p:nvPr/>
        </p:nvSpPr>
        <p:spPr>
          <a:xfrm>
            <a:off x="5971628" y="1896578"/>
            <a:ext cx="2072714" cy="414020"/>
          </a:xfrm>
          <a:prstGeom prst="rect">
            <a:avLst/>
          </a:prstGeom>
        </p:spPr>
        <p:txBody>
          <a:bodyPr wrap="square">
            <a:spAutoFit/>
          </a:bodyPr>
          <a:lstStyle/>
          <a:p>
            <a:pPr algn="ctr">
              <a:defRPr/>
            </a:pPr>
            <a:r>
              <a:rPr sz="1050" dirty="0">
                <a:solidFill>
                  <a:srgbClr val="000000"/>
                </a:solidFill>
                <a:latin typeface="微软雅黑" panose="020B0503020204020204" pitchFamily="34" charset="-122"/>
                <a:ea typeface="微软雅黑" panose="020B0503020204020204" pitchFamily="34" charset="-122"/>
              </a:rPr>
              <a:t>Support 4K video playback and 3D operation</a:t>
            </a:r>
            <a:endParaRPr sz="1050" dirty="0">
              <a:solidFill>
                <a:srgbClr val="000000"/>
              </a:solidFill>
              <a:latin typeface="微软雅黑" panose="020B0503020204020204" pitchFamily="34" charset="-122"/>
              <a:ea typeface="微软雅黑" panose="020B0503020204020204" pitchFamily="34" charset="-122"/>
            </a:endParaRPr>
          </a:p>
        </p:txBody>
      </p:sp>
      <p:sp>
        <p:nvSpPr>
          <p:cNvPr id="30" name="矩形 29"/>
          <p:cNvSpPr/>
          <p:nvPr/>
        </p:nvSpPr>
        <p:spPr>
          <a:xfrm>
            <a:off x="5694680" y="1640840"/>
            <a:ext cx="2614930" cy="299085"/>
          </a:xfrm>
          <a:prstGeom prst="rect">
            <a:avLst/>
          </a:prstGeom>
        </p:spPr>
        <p:txBody>
          <a:bodyPr wrap="square">
            <a:spAutoFit/>
          </a:bodyPr>
          <a:lstStyle/>
          <a:p>
            <a:pPr algn="ctr">
              <a:defRPr/>
            </a:pPr>
            <a:r>
              <a:rPr lang="zh-CN" altLang="en-US" b="1" dirty="0">
                <a:solidFill>
                  <a:srgbClr val="000000"/>
                </a:solidFill>
                <a:latin typeface="微软雅黑" panose="020B0503020204020204" pitchFamily="34" charset="-122"/>
                <a:ea typeface="微软雅黑" panose="020B0503020204020204" pitchFamily="34" charset="-122"/>
              </a:rPr>
              <a:t>High performance use</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31" name="矩形 30"/>
          <p:cNvSpPr/>
          <p:nvPr/>
        </p:nvSpPr>
        <p:spPr>
          <a:xfrm>
            <a:off x="6792595" y="2983865"/>
            <a:ext cx="1763395" cy="575945"/>
          </a:xfrm>
          <a:prstGeom prst="rect">
            <a:avLst/>
          </a:prstGeom>
        </p:spPr>
        <p:txBody>
          <a:bodyPr wrap="square">
            <a:spAutoFit/>
          </a:bodyPr>
          <a:lstStyle/>
          <a:p>
            <a:pPr algn="ctr">
              <a:defRPr/>
            </a:pPr>
            <a:r>
              <a:rPr sz="1050" dirty="0">
                <a:solidFill>
                  <a:srgbClr val="000000"/>
                </a:solidFill>
                <a:latin typeface="微软雅黑" panose="020B0503020204020204" pitchFamily="34" charset="-122"/>
                <a:ea typeface="微软雅黑" panose="020B0503020204020204" pitchFamily="34" charset="-122"/>
              </a:rPr>
              <a:t>50 + rich and diverse teaching management functions</a:t>
            </a:r>
            <a:endParaRPr sz="1050" dirty="0">
              <a:solidFill>
                <a:srgbClr val="000000"/>
              </a:solidFill>
              <a:latin typeface="微软雅黑" panose="020B0503020204020204" pitchFamily="34" charset="-122"/>
              <a:ea typeface="微软雅黑" panose="020B0503020204020204" pitchFamily="34" charset="-122"/>
            </a:endParaRPr>
          </a:p>
        </p:txBody>
      </p:sp>
      <p:sp>
        <p:nvSpPr>
          <p:cNvPr id="32" name="矩形 31"/>
          <p:cNvSpPr/>
          <p:nvPr/>
        </p:nvSpPr>
        <p:spPr>
          <a:xfrm>
            <a:off x="6625590" y="2727960"/>
            <a:ext cx="1944370" cy="299085"/>
          </a:xfrm>
          <a:prstGeom prst="rect">
            <a:avLst/>
          </a:prstGeom>
        </p:spPr>
        <p:txBody>
          <a:bodyPr wrap="square">
            <a:spAutoFit/>
          </a:bodyPr>
          <a:lstStyle/>
          <a:p>
            <a:pPr algn="ctr">
              <a:defRPr/>
            </a:pPr>
            <a:r>
              <a:rPr lang="en-US" altLang="zh-CN" b="1" dirty="0">
                <a:solidFill>
                  <a:srgbClr val="000000"/>
                </a:solidFill>
                <a:latin typeface="微软雅黑" panose="020B0503020204020204" pitchFamily="34" charset="-122"/>
                <a:ea typeface="微软雅黑" panose="020B0503020204020204" pitchFamily="34" charset="-122"/>
              </a:rPr>
              <a:t>C</a:t>
            </a:r>
            <a:r>
              <a:rPr lang="zh-CN" altLang="en-US" b="1" dirty="0">
                <a:solidFill>
                  <a:srgbClr val="000000"/>
                </a:solidFill>
                <a:latin typeface="微软雅黑" panose="020B0503020204020204" pitchFamily="34" charset="-122"/>
                <a:ea typeface="微软雅黑" panose="020B0503020204020204" pitchFamily="34" charset="-122"/>
              </a:rPr>
              <a:t>lassroom teaching</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33" name="矩形 32"/>
          <p:cNvSpPr/>
          <p:nvPr/>
        </p:nvSpPr>
        <p:spPr>
          <a:xfrm>
            <a:off x="6052820" y="4127500"/>
            <a:ext cx="2228215" cy="414020"/>
          </a:xfrm>
          <a:prstGeom prst="rect">
            <a:avLst/>
          </a:prstGeom>
        </p:spPr>
        <p:txBody>
          <a:bodyPr wrap="square">
            <a:spAutoFit/>
          </a:bodyPr>
          <a:lstStyle/>
          <a:p>
            <a:pPr algn="ctr">
              <a:defRPr/>
            </a:pPr>
            <a:r>
              <a:rPr lang="zh-CN" altLang="en-US" sz="1050" dirty="0">
                <a:solidFill>
                  <a:srgbClr val="000000"/>
                </a:solidFill>
                <a:latin typeface="微软雅黑" panose="020B0503020204020204" pitchFamily="34" charset="-122"/>
                <a:ea typeface="微软雅黑" panose="020B0503020204020204" pitchFamily="34" charset="-122"/>
              </a:rPr>
              <a:t>It supports more than ten Linux operating systems</a:t>
            </a:r>
            <a:endParaRPr lang="zh-CN" altLang="en-US" sz="1050" dirty="0">
              <a:solidFill>
                <a:srgbClr val="000000"/>
              </a:solidFill>
              <a:latin typeface="微软雅黑" panose="020B0503020204020204" pitchFamily="34" charset="-122"/>
              <a:ea typeface="微软雅黑" panose="020B0503020204020204" pitchFamily="34" charset="-122"/>
            </a:endParaRPr>
          </a:p>
        </p:txBody>
      </p:sp>
      <p:sp>
        <p:nvSpPr>
          <p:cNvPr id="34" name="矩形 33"/>
          <p:cNvSpPr/>
          <p:nvPr/>
        </p:nvSpPr>
        <p:spPr>
          <a:xfrm>
            <a:off x="6170926" y="3871837"/>
            <a:ext cx="1674116" cy="299085"/>
          </a:xfrm>
          <a:prstGeom prst="rect">
            <a:avLst/>
          </a:prstGeom>
        </p:spPr>
        <p:txBody>
          <a:bodyPr wrap="square">
            <a:spAutoFit/>
          </a:bodyPr>
          <a:lstStyle/>
          <a:p>
            <a:pPr algn="ctr">
              <a:defRPr/>
            </a:pPr>
            <a:r>
              <a:rPr lang="en-US" altLang="zh-CN" b="1" dirty="0">
                <a:solidFill>
                  <a:srgbClr val="000000"/>
                </a:solidFill>
                <a:latin typeface="微软雅黑" panose="020B0503020204020204" pitchFamily="34" charset="-122"/>
                <a:ea typeface="微软雅黑" panose="020B0503020204020204" pitchFamily="34" charset="-122"/>
              </a:rPr>
              <a:t>Linux System</a:t>
            </a:r>
            <a:endParaRPr lang="en-US" altLang="zh-CN" b="1" dirty="0">
              <a:solidFill>
                <a:srgbClr val="000000"/>
              </a:solidFill>
              <a:latin typeface="微软雅黑" panose="020B0503020204020204" pitchFamily="34" charset="-122"/>
              <a:ea typeface="微软雅黑" panose="020B0503020204020204" pitchFamily="34" charset="-122"/>
            </a:endParaRPr>
          </a:p>
        </p:txBody>
      </p:sp>
      <p:sp>
        <p:nvSpPr>
          <p:cNvPr id="35" name="矩形 34"/>
          <p:cNvSpPr/>
          <p:nvPr/>
        </p:nvSpPr>
        <p:spPr>
          <a:xfrm>
            <a:off x="3333009" y="1736650"/>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1</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6" name="矩形 35"/>
          <p:cNvSpPr/>
          <p:nvPr/>
        </p:nvSpPr>
        <p:spPr>
          <a:xfrm>
            <a:off x="2639509" y="2813777"/>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3</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7" name="矩形 36"/>
          <p:cNvSpPr/>
          <p:nvPr/>
        </p:nvSpPr>
        <p:spPr>
          <a:xfrm>
            <a:off x="3340126" y="3968188"/>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5</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8" name="矩形 37"/>
          <p:cNvSpPr/>
          <p:nvPr/>
        </p:nvSpPr>
        <p:spPr>
          <a:xfrm>
            <a:off x="5544896" y="3968188"/>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6</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9" name="矩形 38"/>
          <p:cNvSpPr/>
          <p:nvPr/>
        </p:nvSpPr>
        <p:spPr>
          <a:xfrm>
            <a:off x="6241150" y="2813777"/>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4</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40" name="矩形 39"/>
          <p:cNvSpPr/>
          <p:nvPr/>
        </p:nvSpPr>
        <p:spPr>
          <a:xfrm>
            <a:off x="5544896" y="1741619"/>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2</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41" name="Oval 1"/>
          <p:cNvSpPr>
            <a:spLocks noChangeArrowheads="1"/>
          </p:cNvSpPr>
          <p:nvPr/>
        </p:nvSpPr>
        <p:spPr bwMode="auto">
          <a:xfrm>
            <a:off x="3785540" y="2212347"/>
            <a:ext cx="1572921" cy="1572921"/>
          </a:xfrm>
          <a:prstGeom prst="ellipse">
            <a:avLst/>
          </a:prstGeom>
          <a:solidFill>
            <a:srgbClr val="C00000"/>
          </a:solidFill>
          <a:ln>
            <a:noFill/>
          </a:ln>
          <a:effectLst>
            <a:outerShdw blurRad="254000" dist="1524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711835">
              <a:lnSpc>
                <a:spcPct val="100000"/>
              </a:lnSpc>
              <a:spcBef>
                <a:spcPct val="0"/>
              </a:spcBef>
              <a:buNone/>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41"/>
          <p:cNvSpPr txBox="1"/>
          <p:nvPr/>
        </p:nvSpPr>
        <p:spPr>
          <a:xfrm>
            <a:off x="3809683" y="2737091"/>
            <a:ext cx="1513205" cy="521970"/>
          </a:xfrm>
          <a:prstGeom prst="rect">
            <a:avLst/>
          </a:prstGeom>
          <a:noFill/>
        </p:spPr>
        <p:txBody>
          <a:bodyPr wrap="none" rtlCol="0">
            <a:spAutoFit/>
          </a:bodyPr>
          <a:lstStyle/>
          <a:p>
            <a:pPr algn="ctr">
              <a:defRPr/>
            </a:pPr>
            <a:r>
              <a:rPr lang="en-US" altLang="zh-CN" sz="1400" b="1" dirty="0">
                <a:solidFill>
                  <a:schemeClr val="bg1"/>
                </a:solidFill>
                <a:latin typeface="微软雅黑" panose="020B0503020204020204" pitchFamily="34" charset="-122"/>
                <a:ea typeface="微软雅黑" panose="020B0503020204020204" pitchFamily="34" charset="-122"/>
                <a:sym typeface="+mn-ea"/>
              </a:rPr>
              <a:t>Lab Manager </a:t>
            </a:r>
            <a:endParaRPr lang="en-US" altLang="zh-CN" sz="1400" b="1" dirty="0">
              <a:solidFill>
                <a:schemeClr val="bg1"/>
              </a:solidFill>
              <a:latin typeface="微软雅黑" panose="020B0503020204020204" pitchFamily="34" charset="-122"/>
              <a:ea typeface="微软雅黑" panose="020B0503020204020204" pitchFamily="34" charset="-122"/>
              <a:sym typeface="+mn-ea"/>
            </a:endParaRPr>
          </a:p>
          <a:p>
            <a:pPr algn="ctr">
              <a:defRPr/>
            </a:pPr>
            <a:r>
              <a:rPr lang="en-US" altLang="zh-CN" sz="1400" b="1" dirty="0">
                <a:solidFill>
                  <a:schemeClr val="bg1"/>
                </a:solidFill>
                <a:latin typeface="微软雅黑" panose="020B0503020204020204" pitchFamily="34" charset="-122"/>
                <a:ea typeface="微软雅黑" panose="020B0503020204020204" pitchFamily="34" charset="-122"/>
                <a:sym typeface="+mn-ea"/>
              </a:rPr>
              <a:t>Ultimate </a:t>
            </a:r>
            <a:r>
              <a:rPr lang="en-US" altLang="zh-CN" sz="1400" b="1" dirty="0">
                <a:solidFill>
                  <a:schemeClr val="bg1"/>
                </a:solidFill>
                <a:latin typeface="微软雅黑" panose="020B0503020204020204" pitchFamily="34" charset="-122"/>
                <a:ea typeface="微软雅黑" panose="020B0503020204020204" pitchFamily="34" charset="-122"/>
                <a:sym typeface="+mn-ea"/>
              </a:rPr>
              <a:t>V10.0</a:t>
            </a:r>
            <a:endParaRPr lang="en-US" altLang="zh-CN" sz="14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250" fill="hold"/>
                                        <p:tgtEl>
                                          <p:spTgt spid="41"/>
                                        </p:tgtEl>
                                        <p:attrNameLst>
                                          <p:attrName>ppt_w</p:attrName>
                                        </p:attrNameLst>
                                      </p:cBhvr>
                                      <p:tavLst>
                                        <p:tav tm="0">
                                          <p:val>
                                            <p:fltVal val="0"/>
                                          </p:val>
                                        </p:tav>
                                        <p:tav tm="100000">
                                          <p:val>
                                            <p:strVal val="#ppt_w"/>
                                          </p:val>
                                        </p:tav>
                                      </p:tavLst>
                                    </p:anim>
                                    <p:anim calcmode="lin" valueType="num">
                                      <p:cBhvr>
                                        <p:cTn id="13" dur="250" fill="hold"/>
                                        <p:tgtEl>
                                          <p:spTgt spid="41"/>
                                        </p:tgtEl>
                                        <p:attrNameLst>
                                          <p:attrName>ppt_h</p:attrName>
                                        </p:attrNameLst>
                                      </p:cBhvr>
                                      <p:tavLst>
                                        <p:tav tm="0">
                                          <p:val>
                                            <p:fltVal val="0"/>
                                          </p:val>
                                        </p:tav>
                                        <p:tav tm="100000">
                                          <p:val>
                                            <p:strVal val="#ppt_h"/>
                                          </p:val>
                                        </p:tav>
                                      </p:tavLst>
                                    </p:anim>
                                    <p:animEffect transition="in" filter="fade">
                                      <p:cBhvr>
                                        <p:cTn id="14" dur="250"/>
                                        <p:tgtEl>
                                          <p:spTgt spid="41"/>
                                        </p:tgtEl>
                                      </p:cBhvr>
                                    </p:animEffect>
                                  </p:childTnLst>
                                </p:cTn>
                              </p:par>
                              <p:par>
                                <p:cTn id="15" presetID="6" presetClass="emph" presetSubtype="0" decel="100000" fill="hold" grpId="1" nodeType="withEffect">
                                  <p:stCondLst>
                                    <p:cond delay="200"/>
                                  </p:stCondLst>
                                  <p:childTnLst>
                                    <p:animScale>
                                      <p:cBhvr>
                                        <p:cTn id="16" dur="250" fill="hold"/>
                                        <p:tgtEl>
                                          <p:spTgt spid="41"/>
                                        </p:tgtEl>
                                      </p:cBhvr>
                                      <p:by x="120000" y="120000"/>
                                    </p:animScale>
                                  </p:childTnLst>
                                </p:cTn>
                              </p:par>
                              <p:par>
                                <p:cTn id="17" presetID="6" presetClass="emph" presetSubtype="0" decel="100000" fill="hold" grpId="2" nodeType="withEffect">
                                  <p:stCondLst>
                                    <p:cond delay="400"/>
                                  </p:stCondLst>
                                  <p:childTnLst>
                                    <p:animScale>
                                      <p:cBhvr>
                                        <p:cTn id="18" dur="250" fill="hold"/>
                                        <p:tgtEl>
                                          <p:spTgt spid="41"/>
                                        </p:tgtEl>
                                      </p:cBhvr>
                                      <p:by x="83000" y="83000"/>
                                    </p:animScale>
                                  </p:childTnLst>
                                </p:cTn>
                              </p:par>
                              <p:par>
                                <p:cTn id="19" presetID="53" presetClass="entr" presetSubtype="16" fill="hold" grpId="0" nodeType="withEffect">
                                  <p:stCondLst>
                                    <p:cond delay="400"/>
                                  </p:stCondLst>
                                  <p:childTnLst>
                                    <p:set>
                                      <p:cBhvr>
                                        <p:cTn id="20" dur="1" fill="hold">
                                          <p:stCondLst>
                                            <p:cond delay="0"/>
                                          </p:stCondLst>
                                        </p:cTn>
                                        <p:tgtEl>
                                          <p:spTgt spid="42"/>
                                        </p:tgtEl>
                                        <p:attrNameLst>
                                          <p:attrName>style.visibility</p:attrName>
                                        </p:attrNameLst>
                                      </p:cBhvr>
                                      <p:to>
                                        <p:strVal val="visible"/>
                                      </p:to>
                                    </p:set>
                                    <p:anim calcmode="lin" valueType="num">
                                      <p:cBhvr>
                                        <p:cTn id="21" dur="250" fill="hold"/>
                                        <p:tgtEl>
                                          <p:spTgt spid="42"/>
                                        </p:tgtEl>
                                        <p:attrNameLst>
                                          <p:attrName>ppt_w</p:attrName>
                                        </p:attrNameLst>
                                      </p:cBhvr>
                                      <p:tavLst>
                                        <p:tav tm="0">
                                          <p:val>
                                            <p:fltVal val="0"/>
                                          </p:val>
                                        </p:tav>
                                        <p:tav tm="100000">
                                          <p:val>
                                            <p:strVal val="#ppt_w"/>
                                          </p:val>
                                        </p:tav>
                                      </p:tavLst>
                                    </p:anim>
                                    <p:anim calcmode="lin" valueType="num">
                                      <p:cBhvr>
                                        <p:cTn id="22" dur="250" fill="hold"/>
                                        <p:tgtEl>
                                          <p:spTgt spid="42"/>
                                        </p:tgtEl>
                                        <p:attrNameLst>
                                          <p:attrName>ppt_h</p:attrName>
                                        </p:attrNameLst>
                                      </p:cBhvr>
                                      <p:tavLst>
                                        <p:tav tm="0">
                                          <p:val>
                                            <p:fltVal val="0"/>
                                          </p:val>
                                        </p:tav>
                                        <p:tav tm="100000">
                                          <p:val>
                                            <p:strVal val="#ppt_h"/>
                                          </p:val>
                                        </p:tav>
                                      </p:tavLst>
                                    </p:anim>
                                    <p:animEffect transition="in" filter="fade">
                                      <p:cBhvr>
                                        <p:cTn id="23" dur="250"/>
                                        <p:tgtEl>
                                          <p:spTgt spid="42"/>
                                        </p:tgtEl>
                                      </p:cBhvr>
                                    </p:animEffect>
                                  </p:childTnLst>
                                </p:cTn>
                              </p:par>
                              <p:par>
                                <p:cTn id="24" presetID="6" presetClass="emph" presetSubtype="0" decel="100000" fill="hold" grpId="1" nodeType="withEffect">
                                  <p:stCondLst>
                                    <p:cond delay="600"/>
                                  </p:stCondLst>
                                  <p:childTnLst>
                                    <p:animScale>
                                      <p:cBhvr>
                                        <p:cTn id="25" dur="250" fill="hold"/>
                                        <p:tgtEl>
                                          <p:spTgt spid="42"/>
                                        </p:tgtEl>
                                      </p:cBhvr>
                                      <p:by x="120000" y="120000"/>
                                    </p:animScale>
                                  </p:childTnLst>
                                </p:cTn>
                              </p:par>
                              <p:par>
                                <p:cTn id="26" presetID="6" presetClass="emph" presetSubtype="0" decel="100000" fill="hold" grpId="2" nodeType="withEffect">
                                  <p:stCondLst>
                                    <p:cond delay="800"/>
                                  </p:stCondLst>
                                  <p:childTnLst>
                                    <p:animScale>
                                      <p:cBhvr>
                                        <p:cTn id="27" dur="250" fill="hold"/>
                                        <p:tgtEl>
                                          <p:spTgt spid="42"/>
                                        </p:tgtEl>
                                      </p:cBhvr>
                                      <p:by x="83000" y="83000"/>
                                    </p:animScale>
                                  </p:childTnLst>
                                </p:cTn>
                              </p:par>
                            </p:childTnLst>
                          </p:cTn>
                        </p:par>
                        <p:par>
                          <p:cTn id="28" fill="hold">
                            <p:stCondLst>
                              <p:cond delay="1000"/>
                            </p:stCondLst>
                            <p:childTnLst>
                              <p:par>
                                <p:cTn id="29" presetID="22" presetClass="entr" presetSubtype="2"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2"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right)">
                                      <p:cBhvr>
                                        <p:cTn id="34" dur="500"/>
                                        <p:tgtEl>
                                          <p:spTgt spid="22"/>
                                        </p:tgtEl>
                                      </p:cBhvr>
                                    </p:animEffect>
                                  </p:childTnLst>
                                </p:cTn>
                              </p:par>
                              <p:par>
                                <p:cTn id="35" presetID="22" presetClass="entr" presetSubtype="2"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right)">
                                      <p:cBhvr>
                                        <p:cTn id="37" dur="500"/>
                                        <p:tgtEl>
                                          <p:spTgt spid="18"/>
                                        </p:tgtEl>
                                      </p:cBhvr>
                                    </p:animEffect>
                                  </p:childTnLst>
                                </p:cTn>
                              </p:par>
                              <p:par>
                                <p:cTn id="38" presetID="22" presetClass="entr" presetSubtype="8"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par>
                                <p:cTn id="41" presetID="22" presetClass="entr" presetSubtype="8"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ppt_w</p:attrName>
                                        </p:attrNameLst>
                                      </p:cBhvr>
                                      <p:tavLst>
                                        <p:tav tm="0">
                                          <p:val>
                                            <p:fltVal val="0"/>
                                          </p:val>
                                        </p:tav>
                                        <p:tav tm="100000">
                                          <p:val>
                                            <p:strVal val="#ppt_w"/>
                                          </p:val>
                                        </p:tav>
                                      </p:tavLst>
                                    </p:anim>
                                    <p:anim calcmode="lin" valueType="num">
                                      <p:cBhvr>
                                        <p:cTn id="66" dur="500" fill="hold"/>
                                        <p:tgtEl>
                                          <p:spTgt spid="14"/>
                                        </p:tgtEl>
                                        <p:attrNameLst>
                                          <p:attrName>ppt_h</p:attrName>
                                        </p:attrNameLst>
                                      </p:cBhvr>
                                      <p:tavLst>
                                        <p:tav tm="0">
                                          <p:val>
                                            <p:fltVal val="0"/>
                                          </p:val>
                                        </p:tav>
                                        <p:tav tm="100000">
                                          <p:val>
                                            <p:strVal val="#ppt_h"/>
                                          </p:val>
                                        </p:tav>
                                      </p:tavLst>
                                    </p:anim>
                                    <p:animEffect transition="in" filter="fade">
                                      <p:cBhvr>
                                        <p:cTn id="67" dur="500"/>
                                        <p:tgtEl>
                                          <p:spTgt spid="14"/>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ppt_w</p:attrName>
                                        </p:attrNameLst>
                                      </p:cBhvr>
                                      <p:tavLst>
                                        <p:tav tm="0">
                                          <p:val>
                                            <p:fltVal val="0"/>
                                          </p:val>
                                        </p:tav>
                                        <p:tav tm="100000">
                                          <p:val>
                                            <p:strVal val="#ppt_w"/>
                                          </p:val>
                                        </p:tav>
                                      </p:tavLst>
                                    </p:anim>
                                    <p:anim calcmode="lin" valueType="num">
                                      <p:cBhvr>
                                        <p:cTn id="71" dur="500" fill="hold"/>
                                        <p:tgtEl>
                                          <p:spTgt spid="16"/>
                                        </p:tgtEl>
                                        <p:attrNameLst>
                                          <p:attrName>ppt_h</p:attrName>
                                        </p:attrNameLst>
                                      </p:cBhvr>
                                      <p:tavLst>
                                        <p:tav tm="0">
                                          <p:val>
                                            <p:fltVal val="0"/>
                                          </p:val>
                                        </p:tav>
                                        <p:tav tm="100000">
                                          <p:val>
                                            <p:strVal val="#ppt_h"/>
                                          </p:val>
                                        </p:tav>
                                      </p:tavLst>
                                    </p:anim>
                                    <p:animEffect transition="in" filter="fade">
                                      <p:cBhvr>
                                        <p:cTn id="72" dur="500"/>
                                        <p:tgtEl>
                                          <p:spTgt spid="1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500" fill="hold"/>
                                        <p:tgtEl>
                                          <p:spTgt spid="11"/>
                                        </p:tgtEl>
                                        <p:attrNameLst>
                                          <p:attrName>ppt_w</p:attrName>
                                        </p:attrNameLst>
                                      </p:cBhvr>
                                      <p:tavLst>
                                        <p:tav tm="0">
                                          <p:val>
                                            <p:fltVal val="0"/>
                                          </p:val>
                                        </p:tav>
                                        <p:tav tm="100000">
                                          <p:val>
                                            <p:strVal val="#ppt_w"/>
                                          </p:val>
                                        </p:tav>
                                      </p:tavLst>
                                    </p:anim>
                                    <p:anim calcmode="lin" valueType="num">
                                      <p:cBhvr>
                                        <p:cTn id="76" dur="500" fill="hold"/>
                                        <p:tgtEl>
                                          <p:spTgt spid="11"/>
                                        </p:tgtEl>
                                        <p:attrNameLst>
                                          <p:attrName>ppt_h</p:attrName>
                                        </p:attrNameLst>
                                      </p:cBhvr>
                                      <p:tavLst>
                                        <p:tav tm="0">
                                          <p:val>
                                            <p:fltVal val="0"/>
                                          </p:val>
                                        </p:tav>
                                        <p:tav tm="100000">
                                          <p:val>
                                            <p:strVal val="#ppt_h"/>
                                          </p:val>
                                        </p:tav>
                                      </p:tavLst>
                                    </p:anim>
                                    <p:animEffect transition="in" filter="fade">
                                      <p:cBhvr>
                                        <p:cTn id="77" dur="500"/>
                                        <p:tgtEl>
                                          <p:spTgt spid="11"/>
                                        </p:tgtEl>
                                      </p:cBhvr>
                                    </p:animEffect>
                                  </p:childTnLst>
                                </p:cTn>
                              </p:par>
                            </p:childTnLst>
                          </p:cTn>
                        </p:par>
                        <p:par>
                          <p:cTn id="78" fill="hold">
                            <p:stCondLst>
                              <p:cond delay="2000"/>
                            </p:stCondLst>
                            <p:childTnLst>
                              <p:par>
                                <p:cTn id="79" presetID="53" presetClass="entr" presetSubtype="16"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p:cTn id="81" dur="250" fill="hold"/>
                                        <p:tgtEl>
                                          <p:spTgt spid="35"/>
                                        </p:tgtEl>
                                        <p:attrNameLst>
                                          <p:attrName>ppt_w</p:attrName>
                                        </p:attrNameLst>
                                      </p:cBhvr>
                                      <p:tavLst>
                                        <p:tav tm="0">
                                          <p:val>
                                            <p:fltVal val="0"/>
                                          </p:val>
                                        </p:tav>
                                        <p:tav tm="100000">
                                          <p:val>
                                            <p:strVal val="#ppt_w"/>
                                          </p:val>
                                        </p:tav>
                                      </p:tavLst>
                                    </p:anim>
                                    <p:anim calcmode="lin" valueType="num">
                                      <p:cBhvr>
                                        <p:cTn id="82" dur="250" fill="hold"/>
                                        <p:tgtEl>
                                          <p:spTgt spid="35"/>
                                        </p:tgtEl>
                                        <p:attrNameLst>
                                          <p:attrName>ppt_h</p:attrName>
                                        </p:attrNameLst>
                                      </p:cBhvr>
                                      <p:tavLst>
                                        <p:tav tm="0">
                                          <p:val>
                                            <p:fltVal val="0"/>
                                          </p:val>
                                        </p:tav>
                                        <p:tav tm="100000">
                                          <p:val>
                                            <p:strVal val="#ppt_h"/>
                                          </p:val>
                                        </p:tav>
                                      </p:tavLst>
                                    </p:anim>
                                    <p:animEffect transition="in" filter="fade">
                                      <p:cBhvr>
                                        <p:cTn id="83" dur="250"/>
                                        <p:tgtEl>
                                          <p:spTgt spid="35"/>
                                        </p:tgtEl>
                                      </p:cBhvr>
                                    </p:animEffect>
                                  </p:childTnLst>
                                </p:cTn>
                              </p:par>
                            </p:childTnLst>
                          </p:cTn>
                        </p:par>
                        <p:par>
                          <p:cTn id="84" fill="hold">
                            <p:stCondLst>
                              <p:cond delay="2500"/>
                            </p:stCondLst>
                            <p:childTnLst>
                              <p:par>
                                <p:cTn id="85" presetID="53" presetClass="entr" presetSubtype="16"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250" fill="hold"/>
                                        <p:tgtEl>
                                          <p:spTgt spid="24"/>
                                        </p:tgtEl>
                                        <p:attrNameLst>
                                          <p:attrName>ppt_w</p:attrName>
                                        </p:attrNameLst>
                                      </p:cBhvr>
                                      <p:tavLst>
                                        <p:tav tm="0">
                                          <p:val>
                                            <p:fltVal val="0"/>
                                          </p:val>
                                        </p:tav>
                                        <p:tav tm="100000">
                                          <p:val>
                                            <p:strVal val="#ppt_w"/>
                                          </p:val>
                                        </p:tav>
                                      </p:tavLst>
                                    </p:anim>
                                    <p:anim calcmode="lin" valueType="num">
                                      <p:cBhvr>
                                        <p:cTn id="88" dur="250" fill="hold"/>
                                        <p:tgtEl>
                                          <p:spTgt spid="24"/>
                                        </p:tgtEl>
                                        <p:attrNameLst>
                                          <p:attrName>ppt_h</p:attrName>
                                        </p:attrNameLst>
                                      </p:cBhvr>
                                      <p:tavLst>
                                        <p:tav tm="0">
                                          <p:val>
                                            <p:fltVal val="0"/>
                                          </p:val>
                                        </p:tav>
                                        <p:tav tm="100000">
                                          <p:val>
                                            <p:strVal val="#ppt_h"/>
                                          </p:val>
                                        </p:tav>
                                      </p:tavLst>
                                    </p:anim>
                                    <p:animEffect transition="in" filter="fade">
                                      <p:cBhvr>
                                        <p:cTn id="89" dur="250"/>
                                        <p:tgtEl>
                                          <p:spTgt spid="24"/>
                                        </p:tgtEl>
                                      </p:cBhvr>
                                    </p:animEffect>
                                  </p:childTnLst>
                                </p:cTn>
                              </p:par>
                            </p:childTnLst>
                          </p:cTn>
                        </p:par>
                        <p:par>
                          <p:cTn id="90" fill="hold">
                            <p:stCondLst>
                              <p:cond delay="3000"/>
                            </p:stCondLst>
                            <p:childTnLst>
                              <p:par>
                                <p:cTn id="91" presetID="53" presetClass="entr" presetSubtype="16" fill="hold" grpId="0" nodeType="afterEffect">
                                  <p:stCondLst>
                                    <p:cond delay="0"/>
                                  </p:stCondLst>
                                  <p:iterate type="lt">
                                    <p:tmPct val="10000"/>
                                  </p:iterate>
                                  <p:childTnLst>
                                    <p:set>
                                      <p:cBhvr>
                                        <p:cTn id="92" dur="1" fill="hold">
                                          <p:stCondLst>
                                            <p:cond delay="0"/>
                                          </p:stCondLst>
                                        </p:cTn>
                                        <p:tgtEl>
                                          <p:spTgt spid="23"/>
                                        </p:tgtEl>
                                        <p:attrNameLst>
                                          <p:attrName>style.visibility</p:attrName>
                                        </p:attrNameLst>
                                      </p:cBhvr>
                                      <p:to>
                                        <p:strVal val="visible"/>
                                      </p:to>
                                    </p:set>
                                    <p:anim calcmode="lin" valueType="num">
                                      <p:cBhvr>
                                        <p:cTn id="93" dur="250" fill="hold"/>
                                        <p:tgtEl>
                                          <p:spTgt spid="23"/>
                                        </p:tgtEl>
                                        <p:attrNameLst>
                                          <p:attrName>ppt_w</p:attrName>
                                        </p:attrNameLst>
                                      </p:cBhvr>
                                      <p:tavLst>
                                        <p:tav tm="0">
                                          <p:val>
                                            <p:fltVal val="0"/>
                                          </p:val>
                                        </p:tav>
                                        <p:tav tm="100000">
                                          <p:val>
                                            <p:strVal val="#ppt_w"/>
                                          </p:val>
                                        </p:tav>
                                      </p:tavLst>
                                    </p:anim>
                                    <p:anim calcmode="lin" valueType="num">
                                      <p:cBhvr>
                                        <p:cTn id="94" dur="250" fill="hold"/>
                                        <p:tgtEl>
                                          <p:spTgt spid="23"/>
                                        </p:tgtEl>
                                        <p:attrNameLst>
                                          <p:attrName>ppt_h</p:attrName>
                                        </p:attrNameLst>
                                      </p:cBhvr>
                                      <p:tavLst>
                                        <p:tav tm="0">
                                          <p:val>
                                            <p:fltVal val="0"/>
                                          </p:val>
                                        </p:tav>
                                        <p:tav tm="100000">
                                          <p:val>
                                            <p:strVal val="#ppt_h"/>
                                          </p:val>
                                        </p:tav>
                                      </p:tavLst>
                                    </p:anim>
                                    <p:animEffect transition="in" filter="fade">
                                      <p:cBhvr>
                                        <p:cTn id="95" dur="250"/>
                                        <p:tgtEl>
                                          <p:spTgt spid="23"/>
                                        </p:tgtEl>
                                      </p:cBhvr>
                                    </p:animEffect>
                                  </p:childTnLst>
                                </p:cTn>
                              </p:par>
                            </p:childTnLst>
                          </p:cTn>
                        </p:par>
                        <p:par>
                          <p:cTn id="96" fill="hold">
                            <p:stCondLst>
                              <p:cond delay="6875"/>
                            </p:stCondLst>
                            <p:childTnLst>
                              <p:par>
                                <p:cTn id="97" presetID="53" presetClass="entr" presetSubtype="16" fill="hold" grpId="0" nodeType="after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250" fill="hold"/>
                                        <p:tgtEl>
                                          <p:spTgt spid="40"/>
                                        </p:tgtEl>
                                        <p:attrNameLst>
                                          <p:attrName>ppt_w</p:attrName>
                                        </p:attrNameLst>
                                      </p:cBhvr>
                                      <p:tavLst>
                                        <p:tav tm="0">
                                          <p:val>
                                            <p:fltVal val="0"/>
                                          </p:val>
                                        </p:tav>
                                        <p:tav tm="100000">
                                          <p:val>
                                            <p:strVal val="#ppt_w"/>
                                          </p:val>
                                        </p:tav>
                                      </p:tavLst>
                                    </p:anim>
                                    <p:anim calcmode="lin" valueType="num">
                                      <p:cBhvr>
                                        <p:cTn id="100" dur="250" fill="hold"/>
                                        <p:tgtEl>
                                          <p:spTgt spid="40"/>
                                        </p:tgtEl>
                                        <p:attrNameLst>
                                          <p:attrName>ppt_h</p:attrName>
                                        </p:attrNameLst>
                                      </p:cBhvr>
                                      <p:tavLst>
                                        <p:tav tm="0">
                                          <p:val>
                                            <p:fltVal val="0"/>
                                          </p:val>
                                        </p:tav>
                                        <p:tav tm="100000">
                                          <p:val>
                                            <p:strVal val="#ppt_h"/>
                                          </p:val>
                                        </p:tav>
                                      </p:tavLst>
                                    </p:anim>
                                    <p:animEffect transition="in" filter="fade">
                                      <p:cBhvr>
                                        <p:cTn id="101" dur="250"/>
                                        <p:tgtEl>
                                          <p:spTgt spid="40"/>
                                        </p:tgtEl>
                                      </p:cBhvr>
                                    </p:animEffect>
                                  </p:childTnLst>
                                </p:cTn>
                              </p:par>
                            </p:childTnLst>
                          </p:cTn>
                        </p:par>
                        <p:par>
                          <p:cTn id="102" fill="hold">
                            <p:stCondLst>
                              <p:cond delay="7375"/>
                            </p:stCondLst>
                            <p:childTnLst>
                              <p:par>
                                <p:cTn id="103" presetID="53" presetClass="entr" presetSubtype="16"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p:cTn id="105" dur="250" fill="hold"/>
                                        <p:tgtEl>
                                          <p:spTgt spid="30"/>
                                        </p:tgtEl>
                                        <p:attrNameLst>
                                          <p:attrName>ppt_w</p:attrName>
                                        </p:attrNameLst>
                                      </p:cBhvr>
                                      <p:tavLst>
                                        <p:tav tm="0">
                                          <p:val>
                                            <p:fltVal val="0"/>
                                          </p:val>
                                        </p:tav>
                                        <p:tav tm="100000">
                                          <p:val>
                                            <p:strVal val="#ppt_w"/>
                                          </p:val>
                                        </p:tav>
                                      </p:tavLst>
                                    </p:anim>
                                    <p:anim calcmode="lin" valueType="num">
                                      <p:cBhvr>
                                        <p:cTn id="106" dur="250" fill="hold"/>
                                        <p:tgtEl>
                                          <p:spTgt spid="30"/>
                                        </p:tgtEl>
                                        <p:attrNameLst>
                                          <p:attrName>ppt_h</p:attrName>
                                        </p:attrNameLst>
                                      </p:cBhvr>
                                      <p:tavLst>
                                        <p:tav tm="0">
                                          <p:val>
                                            <p:fltVal val="0"/>
                                          </p:val>
                                        </p:tav>
                                        <p:tav tm="100000">
                                          <p:val>
                                            <p:strVal val="#ppt_h"/>
                                          </p:val>
                                        </p:tav>
                                      </p:tavLst>
                                    </p:anim>
                                    <p:animEffect transition="in" filter="fade">
                                      <p:cBhvr>
                                        <p:cTn id="107" dur="250"/>
                                        <p:tgtEl>
                                          <p:spTgt spid="30"/>
                                        </p:tgtEl>
                                      </p:cBhvr>
                                    </p:animEffect>
                                  </p:childTnLst>
                                </p:cTn>
                              </p:par>
                            </p:childTnLst>
                          </p:cTn>
                        </p:par>
                        <p:par>
                          <p:cTn id="108" fill="hold">
                            <p:stCondLst>
                              <p:cond delay="7875"/>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29"/>
                                        </p:tgtEl>
                                        <p:attrNameLst>
                                          <p:attrName>style.visibility</p:attrName>
                                        </p:attrNameLst>
                                      </p:cBhvr>
                                      <p:to>
                                        <p:strVal val="visible"/>
                                      </p:to>
                                    </p:set>
                                    <p:anim calcmode="lin" valueType="num">
                                      <p:cBhvr>
                                        <p:cTn id="111" dur="250" fill="hold"/>
                                        <p:tgtEl>
                                          <p:spTgt spid="29"/>
                                        </p:tgtEl>
                                        <p:attrNameLst>
                                          <p:attrName>ppt_w</p:attrName>
                                        </p:attrNameLst>
                                      </p:cBhvr>
                                      <p:tavLst>
                                        <p:tav tm="0">
                                          <p:val>
                                            <p:fltVal val="0"/>
                                          </p:val>
                                        </p:tav>
                                        <p:tav tm="100000">
                                          <p:val>
                                            <p:strVal val="#ppt_w"/>
                                          </p:val>
                                        </p:tav>
                                      </p:tavLst>
                                    </p:anim>
                                    <p:anim calcmode="lin" valueType="num">
                                      <p:cBhvr>
                                        <p:cTn id="112" dur="250" fill="hold"/>
                                        <p:tgtEl>
                                          <p:spTgt spid="29"/>
                                        </p:tgtEl>
                                        <p:attrNameLst>
                                          <p:attrName>ppt_h</p:attrName>
                                        </p:attrNameLst>
                                      </p:cBhvr>
                                      <p:tavLst>
                                        <p:tav tm="0">
                                          <p:val>
                                            <p:fltVal val="0"/>
                                          </p:val>
                                        </p:tav>
                                        <p:tav tm="100000">
                                          <p:val>
                                            <p:strVal val="#ppt_h"/>
                                          </p:val>
                                        </p:tav>
                                      </p:tavLst>
                                    </p:anim>
                                    <p:animEffect transition="in" filter="fade">
                                      <p:cBhvr>
                                        <p:cTn id="113" dur="250"/>
                                        <p:tgtEl>
                                          <p:spTgt spid="29"/>
                                        </p:tgtEl>
                                      </p:cBhvr>
                                    </p:animEffect>
                                  </p:childTnLst>
                                </p:cTn>
                              </p:par>
                            </p:childTnLst>
                          </p:cTn>
                        </p:par>
                        <p:par>
                          <p:cTn id="114" fill="hold">
                            <p:stCondLst>
                              <p:cond delay="8649"/>
                            </p:stCondLst>
                            <p:childTnLst>
                              <p:par>
                                <p:cTn id="115" presetID="53" presetClass="entr" presetSubtype="16" fill="hold" grpId="0" nodeType="afterEffect">
                                  <p:stCondLst>
                                    <p:cond delay="0"/>
                                  </p:stCondLst>
                                  <p:childTnLst>
                                    <p:set>
                                      <p:cBhvr>
                                        <p:cTn id="116" dur="1" fill="hold">
                                          <p:stCondLst>
                                            <p:cond delay="0"/>
                                          </p:stCondLst>
                                        </p:cTn>
                                        <p:tgtEl>
                                          <p:spTgt spid="36"/>
                                        </p:tgtEl>
                                        <p:attrNameLst>
                                          <p:attrName>style.visibility</p:attrName>
                                        </p:attrNameLst>
                                      </p:cBhvr>
                                      <p:to>
                                        <p:strVal val="visible"/>
                                      </p:to>
                                    </p:set>
                                    <p:anim calcmode="lin" valueType="num">
                                      <p:cBhvr>
                                        <p:cTn id="117" dur="250" fill="hold"/>
                                        <p:tgtEl>
                                          <p:spTgt spid="36"/>
                                        </p:tgtEl>
                                        <p:attrNameLst>
                                          <p:attrName>ppt_w</p:attrName>
                                        </p:attrNameLst>
                                      </p:cBhvr>
                                      <p:tavLst>
                                        <p:tav tm="0">
                                          <p:val>
                                            <p:fltVal val="0"/>
                                          </p:val>
                                        </p:tav>
                                        <p:tav tm="100000">
                                          <p:val>
                                            <p:strVal val="#ppt_w"/>
                                          </p:val>
                                        </p:tav>
                                      </p:tavLst>
                                    </p:anim>
                                    <p:anim calcmode="lin" valueType="num">
                                      <p:cBhvr>
                                        <p:cTn id="118" dur="250" fill="hold"/>
                                        <p:tgtEl>
                                          <p:spTgt spid="36"/>
                                        </p:tgtEl>
                                        <p:attrNameLst>
                                          <p:attrName>ppt_h</p:attrName>
                                        </p:attrNameLst>
                                      </p:cBhvr>
                                      <p:tavLst>
                                        <p:tav tm="0">
                                          <p:val>
                                            <p:fltVal val="0"/>
                                          </p:val>
                                        </p:tav>
                                        <p:tav tm="100000">
                                          <p:val>
                                            <p:strVal val="#ppt_h"/>
                                          </p:val>
                                        </p:tav>
                                      </p:tavLst>
                                    </p:anim>
                                    <p:animEffect transition="in" filter="fade">
                                      <p:cBhvr>
                                        <p:cTn id="119" dur="250"/>
                                        <p:tgtEl>
                                          <p:spTgt spid="36"/>
                                        </p:tgtEl>
                                      </p:cBhvr>
                                    </p:animEffect>
                                  </p:childTnLst>
                                </p:cTn>
                              </p:par>
                            </p:childTnLst>
                          </p:cTn>
                        </p:par>
                        <p:par>
                          <p:cTn id="120" fill="hold">
                            <p:stCondLst>
                              <p:cond delay="9149"/>
                            </p:stCondLst>
                            <p:childTnLst>
                              <p:par>
                                <p:cTn id="121" presetID="53" presetClass="entr" presetSubtype="16" fill="hold" grpId="0" nodeType="afterEffect">
                                  <p:stCondLst>
                                    <p:cond delay="0"/>
                                  </p:stCondLst>
                                  <p:childTnLst>
                                    <p:set>
                                      <p:cBhvr>
                                        <p:cTn id="122" dur="1" fill="hold">
                                          <p:stCondLst>
                                            <p:cond delay="0"/>
                                          </p:stCondLst>
                                        </p:cTn>
                                        <p:tgtEl>
                                          <p:spTgt spid="26"/>
                                        </p:tgtEl>
                                        <p:attrNameLst>
                                          <p:attrName>style.visibility</p:attrName>
                                        </p:attrNameLst>
                                      </p:cBhvr>
                                      <p:to>
                                        <p:strVal val="visible"/>
                                      </p:to>
                                    </p:set>
                                    <p:anim calcmode="lin" valueType="num">
                                      <p:cBhvr>
                                        <p:cTn id="123" dur="250" fill="hold"/>
                                        <p:tgtEl>
                                          <p:spTgt spid="26"/>
                                        </p:tgtEl>
                                        <p:attrNameLst>
                                          <p:attrName>ppt_w</p:attrName>
                                        </p:attrNameLst>
                                      </p:cBhvr>
                                      <p:tavLst>
                                        <p:tav tm="0">
                                          <p:val>
                                            <p:fltVal val="0"/>
                                          </p:val>
                                        </p:tav>
                                        <p:tav tm="100000">
                                          <p:val>
                                            <p:strVal val="#ppt_w"/>
                                          </p:val>
                                        </p:tav>
                                      </p:tavLst>
                                    </p:anim>
                                    <p:anim calcmode="lin" valueType="num">
                                      <p:cBhvr>
                                        <p:cTn id="124" dur="250" fill="hold"/>
                                        <p:tgtEl>
                                          <p:spTgt spid="26"/>
                                        </p:tgtEl>
                                        <p:attrNameLst>
                                          <p:attrName>ppt_h</p:attrName>
                                        </p:attrNameLst>
                                      </p:cBhvr>
                                      <p:tavLst>
                                        <p:tav tm="0">
                                          <p:val>
                                            <p:fltVal val="0"/>
                                          </p:val>
                                        </p:tav>
                                        <p:tav tm="100000">
                                          <p:val>
                                            <p:strVal val="#ppt_h"/>
                                          </p:val>
                                        </p:tav>
                                      </p:tavLst>
                                    </p:anim>
                                    <p:animEffect transition="in" filter="fade">
                                      <p:cBhvr>
                                        <p:cTn id="125" dur="250"/>
                                        <p:tgtEl>
                                          <p:spTgt spid="26"/>
                                        </p:tgtEl>
                                      </p:cBhvr>
                                    </p:animEffect>
                                  </p:childTnLst>
                                </p:cTn>
                              </p:par>
                            </p:childTnLst>
                          </p:cTn>
                        </p:par>
                        <p:par>
                          <p:cTn id="126" fill="hold">
                            <p:stCondLst>
                              <p:cond delay="9649"/>
                            </p:stCondLst>
                            <p:childTnLst>
                              <p:par>
                                <p:cTn id="127" presetID="53" presetClass="entr" presetSubtype="16" fill="hold" grpId="0" nodeType="afterEffect">
                                  <p:stCondLst>
                                    <p:cond delay="0"/>
                                  </p:stCondLst>
                                  <p:iterate type="lt">
                                    <p:tmPct val="10000"/>
                                  </p:iterate>
                                  <p:childTnLst>
                                    <p:set>
                                      <p:cBhvr>
                                        <p:cTn id="128" dur="1" fill="hold">
                                          <p:stCondLst>
                                            <p:cond delay="0"/>
                                          </p:stCondLst>
                                        </p:cTn>
                                        <p:tgtEl>
                                          <p:spTgt spid="25"/>
                                        </p:tgtEl>
                                        <p:attrNameLst>
                                          <p:attrName>style.visibility</p:attrName>
                                        </p:attrNameLst>
                                      </p:cBhvr>
                                      <p:to>
                                        <p:strVal val="visible"/>
                                      </p:to>
                                    </p:set>
                                    <p:anim calcmode="lin" valueType="num">
                                      <p:cBhvr>
                                        <p:cTn id="129" dur="250" fill="hold"/>
                                        <p:tgtEl>
                                          <p:spTgt spid="25"/>
                                        </p:tgtEl>
                                        <p:attrNameLst>
                                          <p:attrName>ppt_w</p:attrName>
                                        </p:attrNameLst>
                                      </p:cBhvr>
                                      <p:tavLst>
                                        <p:tav tm="0">
                                          <p:val>
                                            <p:fltVal val="0"/>
                                          </p:val>
                                        </p:tav>
                                        <p:tav tm="100000">
                                          <p:val>
                                            <p:strVal val="#ppt_w"/>
                                          </p:val>
                                        </p:tav>
                                      </p:tavLst>
                                    </p:anim>
                                    <p:anim calcmode="lin" valueType="num">
                                      <p:cBhvr>
                                        <p:cTn id="130" dur="250" fill="hold"/>
                                        <p:tgtEl>
                                          <p:spTgt spid="25"/>
                                        </p:tgtEl>
                                        <p:attrNameLst>
                                          <p:attrName>ppt_h</p:attrName>
                                        </p:attrNameLst>
                                      </p:cBhvr>
                                      <p:tavLst>
                                        <p:tav tm="0">
                                          <p:val>
                                            <p:fltVal val="0"/>
                                          </p:val>
                                        </p:tav>
                                        <p:tav tm="100000">
                                          <p:val>
                                            <p:strVal val="#ppt_h"/>
                                          </p:val>
                                        </p:tav>
                                      </p:tavLst>
                                    </p:anim>
                                    <p:animEffect transition="in" filter="fade">
                                      <p:cBhvr>
                                        <p:cTn id="131" dur="250"/>
                                        <p:tgtEl>
                                          <p:spTgt spid="25"/>
                                        </p:tgtEl>
                                      </p:cBhvr>
                                    </p:animEffect>
                                  </p:childTnLst>
                                </p:cTn>
                              </p:par>
                            </p:childTnLst>
                          </p:cTn>
                        </p:par>
                        <p:par>
                          <p:cTn id="132" fill="hold">
                            <p:stCondLst>
                              <p:cond delay="10975"/>
                            </p:stCondLst>
                            <p:childTnLst>
                              <p:par>
                                <p:cTn id="133" presetID="53" presetClass="entr" presetSubtype="16" fill="hold" grpId="0" nodeType="afterEffect">
                                  <p:stCondLst>
                                    <p:cond delay="0"/>
                                  </p:stCondLst>
                                  <p:childTnLst>
                                    <p:set>
                                      <p:cBhvr>
                                        <p:cTn id="134" dur="1" fill="hold">
                                          <p:stCondLst>
                                            <p:cond delay="0"/>
                                          </p:stCondLst>
                                        </p:cTn>
                                        <p:tgtEl>
                                          <p:spTgt spid="39"/>
                                        </p:tgtEl>
                                        <p:attrNameLst>
                                          <p:attrName>style.visibility</p:attrName>
                                        </p:attrNameLst>
                                      </p:cBhvr>
                                      <p:to>
                                        <p:strVal val="visible"/>
                                      </p:to>
                                    </p:set>
                                    <p:anim calcmode="lin" valueType="num">
                                      <p:cBhvr>
                                        <p:cTn id="135" dur="250" fill="hold"/>
                                        <p:tgtEl>
                                          <p:spTgt spid="39"/>
                                        </p:tgtEl>
                                        <p:attrNameLst>
                                          <p:attrName>ppt_w</p:attrName>
                                        </p:attrNameLst>
                                      </p:cBhvr>
                                      <p:tavLst>
                                        <p:tav tm="0">
                                          <p:val>
                                            <p:fltVal val="0"/>
                                          </p:val>
                                        </p:tav>
                                        <p:tav tm="100000">
                                          <p:val>
                                            <p:strVal val="#ppt_w"/>
                                          </p:val>
                                        </p:tav>
                                      </p:tavLst>
                                    </p:anim>
                                    <p:anim calcmode="lin" valueType="num">
                                      <p:cBhvr>
                                        <p:cTn id="136" dur="250" fill="hold"/>
                                        <p:tgtEl>
                                          <p:spTgt spid="39"/>
                                        </p:tgtEl>
                                        <p:attrNameLst>
                                          <p:attrName>ppt_h</p:attrName>
                                        </p:attrNameLst>
                                      </p:cBhvr>
                                      <p:tavLst>
                                        <p:tav tm="0">
                                          <p:val>
                                            <p:fltVal val="0"/>
                                          </p:val>
                                        </p:tav>
                                        <p:tav tm="100000">
                                          <p:val>
                                            <p:strVal val="#ppt_h"/>
                                          </p:val>
                                        </p:tav>
                                      </p:tavLst>
                                    </p:anim>
                                    <p:animEffect transition="in" filter="fade">
                                      <p:cBhvr>
                                        <p:cTn id="137" dur="250"/>
                                        <p:tgtEl>
                                          <p:spTgt spid="39"/>
                                        </p:tgtEl>
                                      </p:cBhvr>
                                    </p:animEffect>
                                  </p:childTnLst>
                                </p:cTn>
                              </p:par>
                            </p:childTnLst>
                          </p:cTn>
                        </p:par>
                        <p:par>
                          <p:cTn id="138" fill="hold">
                            <p:stCondLst>
                              <p:cond delay="11475"/>
                            </p:stCondLst>
                            <p:childTnLst>
                              <p:par>
                                <p:cTn id="139" presetID="53" presetClass="entr" presetSubtype="16" fill="hold" grpId="0" nodeType="afterEffect">
                                  <p:stCondLst>
                                    <p:cond delay="0"/>
                                  </p:stCondLst>
                                  <p:childTnLst>
                                    <p:set>
                                      <p:cBhvr>
                                        <p:cTn id="140" dur="1" fill="hold">
                                          <p:stCondLst>
                                            <p:cond delay="0"/>
                                          </p:stCondLst>
                                        </p:cTn>
                                        <p:tgtEl>
                                          <p:spTgt spid="32"/>
                                        </p:tgtEl>
                                        <p:attrNameLst>
                                          <p:attrName>style.visibility</p:attrName>
                                        </p:attrNameLst>
                                      </p:cBhvr>
                                      <p:to>
                                        <p:strVal val="visible"/>
                                      </p:to>
                                    </p:set>
                                    <p:anim calcmode="lin" valueType="num">
                                      <p:cBhvr>
                                        <p:cTn id="141" dur="250" fill="hold"/>
                                        <p:tgtEl>
                                          <p:spTgt spid="32"/>
                                        </p:tgtEl>
                                        <p:attrNameLst>
                                          <p:attrName>ppt_w</p:attrName>
                                        </p:attrNameLst>
                                      </p:cBhvr>
                                      <p:tavLst>
                                        <p:tav tm="0">
                                          <p:val>
                                            <p:fltVal val="0"/>
                                          </p:val>
                                        </p:tav>
                                        <p:tav tm="100000">
                                          <p:val>
                                            <p:strVal val="#ppt_w"/>
                                          </p:val>
                                        </p:tav>
                                      </p:tavLst>
                                    </p:anim>
                                    <p:anim calcmode="lin" valueType="num">
                                      <p:cBhvr>
                                        <p:cTn id="142" dur="250" fill="hold"/>
                                        <p:tgtEl>
                                          <p:spTgt spid="32"/>
                                        </p:tgtEl>
                                        <p:attrNameLst>
                                          <p:attrName>ppt_h</p:attrName>
                                        </p:attrNameLst>
                                      </p:cBhvr>
                                      <p:tavLst>
                                        <p:tav tm="0">
                                          <p:val>
                                            <p:fltVal val="0"/>
                                          </p:val>
                                        </p:tav>
                                        <p:tav tm="100000">
                                          <p:val>
                                            <p:strVal val="#ppt_h"/>
                                          </p:val>
                                        </p:tav>
                                      </p:tavLst>
                                    </p:anim>
                                    <p:animEffect transition="in" filter="fade">
                                      <p:cBhvr>
                                        <p:cTn id="143" dur="250"/>
                                        <p:tgtEl>
                                          <p:spTgt spid="32"/>
                                        </p:tgtEl>
                                      </p:cBhvr>
                                    </p:animEffect>
                                  </p:childTnLst>
                                </p:cTn>
                              </p:par>
                            </p:childTnLst>
                          </p:cTn>
                        </p:par>
                        <p:par>
                          <p:cTn id="144" fill="hold">
                            <p:stCondLst>
                              <p:cond delay="11975"/>
                            </p:stCondLst>
                            <p:childTnLst>
                              <p:par>
                                <p:cTn id="145" presetID="53" presetClass="entr" presetSubtype="16" fill="hold" grpId="0" nodeType="afterEffect">
                                  <p:stCondLst>
                                    <p:cond delay="0"/>
                                  </p:stCondLst>
                                  <p:iterate type="lt">
                                    <p:tmPct val="10000"/>
                                  </p:iterate>
                                  <p:childTnLst>
                                    <p:set>
                                      <p:cBhvr>
                                        <p:cTn id="146" dur="1" fill="hold">
                                          <p:stCondLst>
                                            <p:cond delay="0"/>
                                          </p:stCondLst>
                                        </p:cTn>
                                        <p:tgtEl>
                                          <p:spTgt spid="31"/>
                                        </p:tgtEl>
                                        <p:attrNameLst>
                                          <p:attrName>style.visibility</p:attrName>
                                        </p:attrNameLst>
                                      </p:cBhvr>
                                      <p:to>
                                        <p:strVal val="visible"/>
                                      </p:to>
                                    </p:set>
                                    <p:anim calcmode="lin" valueType="num">
                                      <p:cBhvr>
                                        <p:cTn id="147" dur="250" fill="hold"/>
                                        <p:tgtEl>
                                          <p:spTgt spid="31"/>
                                        </p:tgtEl>
                                        <p:attrNameLst>
                                          <p:attrName>ppt_w</p:attrName>
                                        </p:attrNameLst>
                                      </p:cBhvr>
                                      <p:tavLst>
                                        <p:tav tm="0">
                                          <p:val>
                                            <p:fltVal val="0"/>
                                          </p:val>
                                        </p:tav>
                                        <p:tav tm="100000">
                                          <p:val>
                                            <p:strVal val="#ppt_w"/>
                                          </p:val>
                                        </p:tav>
                                      </p:tavLst>
                                    </p:anim>
                                    <p:anim calcmode="lin" valueType="num">
                                      <p:cBhvr>
                                        <p:cTn id="148" dur="250" fill="hold"/>
                                        <p:tgtEl>
                                          <p:spTgt spid="31"/>
                                        </p:tgtEl>
                                        <p:attrNameLst>
                                          <p:attrName>ppt_h</p:attrName>
                                        </p:attrNameLst>
                                      </p:cBhvr>
                                      <p:tavLst>
                                        <p:tav tm="0">
                                          <p:val>
                                            <p:fltVal val="0"/>
                                          </p:val>
                                        </p:tav>
                                        <p:tav tm="100000">
                                          <p:val>
                                            <p:strVal val="#ppt_h"/>
                                          </p:val>
                                        </p:tav>
                                      </p:tavLst>
                                    </p:anim>
                                    <p:animEffect transition="in" filter="fade">
                                      <p:cBhvr>
                                        <p:cTn id="149" dur="250"/>
                                        <p:tgtEl>
                                          <p:spTgt spid="31"/>
                                        </p:tgtEl>
                                      </p:cBhvr>
                                    </p:animEffect>
                                  </p:childTnLst>
                                </p:cTn>
                              </p:par>
                            </p:childTnLst>
                          </p:cTn>
                        </p:par>
                        <p:par>
                          <p:cTn id="150" fill="hold">
                            <p:stCondLst>
                              <p:cond delay="12975"/>
                            </p:stCondLst>
                            <p:childTnLst>
                              <p:par>
                                <p:cTn id="151" presetID="53" presetClass="entr" presetSubtype="16" fill="hold" grpId="0" nodeType="afterEffect">
                                  <p:stCondLst>
                                    <p:cond delay="0"/>
                                  </p:stCondLst>
                                  <p:childTnLst>
                                    <p:set>
                                      <p:cBhvr>
                                        <p:cTn id="152" dur="1" fill="hold">
                                          <p:stCondLst>
                                            <p:cond delay="0"/>
                                          </p:stCondLst>
                                        </p:cTn>
                                        <p:tgtEl>
                                          <p:spTgt spid="37"/>
                                        </p:tgtEl>
                                        <p:attrNameLst>
                                          <p:attrName>style.visibility</p:attrName>
                                        </p:attrNameLst>
                                      </p:cBhvr>
                                      <p:to>
                                        <p:strVal val="visible"/>
                                      </p:to>
                                    </p:set>
                                    <p:anim calcmode="lin" valueType="num">
                                      <p:cBhvr>
                                        <p:cTn id="153" dur="250" fill="hold"/>
                                        <p:tgtEl>
                                          <p:spTgt spid="37"/>
                                        </p:tgtEl>
                                        <p:attrNameLst>
                                          <p:attrName>ppt_w</p:attrName>
                                        </p:attrNameLst>
                                      </p:cBhvr>
                                      <p:tavLst>
                                        <p:tav tm="0">
                                          <p:val>
                                            <p:fltVal val="0"/>
                                          </p:val>
                                        </p:tav>
                                        <p:tav tm="100000">
                                          <p:val>
                                            <p:strVal val="#ppt_w"/>
                                          </p:val>
                                        </p:tav>
                                      </p:tavLst>
                                    </p:anim>
                                    <p:anim calcmode="lin" valueType="num">
                                      <p:cBhvr>
                                        <p:cTn id="154" dur="250" fill="hold"/>
                                        <p:tgtEl>
                                          <p:spTgt spid="37"/>
                                        </p:tgtEl>
                                        <p:attrNameLst>
                                          <p:attrName>ppt_h</p:attrName>
                                        </p:attrNameLst>
                                      </p:cBhvr>
                                      <p:tavLst>
                                        <p:tav tm="0">
                                          <p:val>
                                            <p:fltVal val="0"/>
                                          </p:val>
                                        </p:tav>
                                        <p:tav tm="100000">
                                          <p:val>
                                            <p:strVal val="#ppt_h"/>
                                          </p:val>
                                        </p:tav>
                                      </p:tavLst>
                                    </p:anim>
                                    <p:animEffect transition="in" filter="fade">
                                      <p:cBhvr>
                                        <p:cTn id="155" dur="250"/>
                                        <p:tgtEl>
                                          <p:spTgt spid="37"/>
                                        </p:tgtEl>
                                      </p:cBhvr>
                                    </p:animEffect>
                                  </p:childTnLst>
                                </p:cTn>
                              </p:par>
                            </p:childTnLst>
                          </p:cTn>
                        </p:par>
                        <p:par>
                          <p:cTn id="156" fill="hold">
                            <p:stCondLst>
                              <p:cond delay="13475"/>
                            </p:stCondLst>
                            <p:childTnLst>
                              <p:par>
                                <p:cTn id="157" presetID="53" presetClass="entr" presetSubtype="16" fill="hold" grpId="0" nodeType="afterEffect">
                                  <p:stCondLst>
                                    <p:cond delay="0"/>
                                  </p:stCondLst>
                                  <p:childTnLst>
                                    <p:set>
                                      <p:cBhvr>
                                        <p:cTn id="158" dur="1" fill="hold">
                                          <p:stCondLst>
                                            <p:cond delay="0"/>
                                          </p:stCondLst>
                                        </p:cTn>
                                        <p:tgtEl>
                                          <p:spTgt spid="28"/>
                                        </p:tgtEl>
                                        <p:attrNameLst>
                                          <p:attrName>style.visibility</p:attrName>
                                        </p:attrNameLst>
                                      </p:cBhvr>
                                      <p:to>
                                        <p:strVal val="visible"/>
                                      </p:to>
                                    </p:set>
                                    <p:anim calcmode="lin" valueType="num">
                                      <p:cBhvr>
                                        <p:cTn id="159" dur="250" fill="hold"/>
                                        <p:tgtEl>
                                          <p:spTgt spid="28"/>
                                        </p:tgtEl>
                                        <p:attrNameLst>
                                          <p:attrName>ppt_w</p:attrName>
                                        </p:attrNameLst>
                                      </p:cBhvr>
                                      <p:tavLst>
                                        <p:tav tm="0">
                                          <p:val>
                                            <p:fltVal val="0"/>
                                          </p:val>
                                        </p:tav>
                                        <p:tav tm="100000">
                                          <p:val>
                                            <p:strVal val="#ppt_w"/>
                                          </p:val>
                                        </p:tav>
                                      </p:tavLst>
                                    </p:anim>
                                    <p:anim calcmode="lin" valueType="num">
                                      <p:cBhvr>
                                        <p:cTn id="160" dur="250" fill="hold"/>
                                        <p:tgtEl>
                                          <p:spTgt spid="28"/>
                                        </p:tgtEl>
                                        <p:attrNameLst>
                                          <p:attrName>ppt_h</p:attrName>
                                        </p:attrNameLst>
                                      </p:cBhvr>
                                      <p:tavLst>
                                        <p:tav tm="0">
                                          <p:val>
                                            <p:fltVal val="0"/>
                                          </p:val>
                                        </p:tav>
                                        <p:tav tm="100000">
                                          <p:val>
                                            <p:strVal val="#ppt_h"/>
                                          </p:val>
                                        </p:tav>
                                      </p:tavLst>
                                    </p:anim>
                                    <p:animEffect transition="in" filter="fade">
                                      <p:cBhvr>
                                        <p:cTn id="161" dur="250"/>
                                        <p:tgtEl>
                                          <p:spTgt spid="28"/>
                                        </p:tgtEl>
                                      </p:cBhvr>
                                    </p:animEffect>
                                  </p:childTnLst>
                                </p:cTn>
                              </p:par>
                            </p:childTnLst>
                          </p:cTn>
                        </p:par>
                        <p:par>
                          <p:cTn id="162" fill="hold">
                            <p:stCondLst>
                              <p:cond delay="13975"/>
                            </p:stCondLst>
                            <p:childTnLst>
                              <p:par>
                                <p:cTn id="163" presetID="53" presetClass="entr" presetSubtype="16" fill="hold" grpId="0" nodeType="afterEffect">
                                  <p:stCondLst>
                                    <p:cond delay="0"/>
                                  </p:stCondLst>
                                  <p:iterate type="lt">
                                    <p:tmPct val="10000"/>
                                  </p:iterate>
                                  <p:childTnLst>
                                    <p:set>
                                      <p:cBhvr>
                                        <p:cTn id="164" dur="1" fill="hold">
                                          <p:stCondLst>
                                            <p:cond delay="0"/>
                                          </p:stCondLst>
                                        </p:cTn>
                                        <p:tgtEl>
                                          <p:spTgt spid="27"/>
                                        </p:tgtEl>
                                        <p:attrNameLst>
                                          <p:attrName>style.visibility</p:attrName>
                                        </p:attrNameLst>
                                      </p:cBhvr>
                                      <p:to>
                                        <p:strVal val="visible"/>
                                      </p:to>
                                    </p:set>
                                    <p:anim calcmode="lin" valueType="num">
                                      <p:cBhvr>
                                        <p:cTn id="165" dur="250" fill="hold"/>
                                        <p:tgtEl>
                                          <p:spTgt spid="27"/>
                                        </p:tgtEl>
                                        <p:attrNameLst>
                                          <p:attrName>ppt_w</p:attrName>
                                        </p:attrNameLst>
                                      </p:cBhvr>
                                      <p:tavLst>
                                        <p:tav tm="0">
                                          <p:val>
                                            <p:fltVal val="0"/>
                                          </p:val>
                                        </p:tav>
                                        <p:tav tm="100000">
                                          <p:val>
                                            <p:strVal val="#ppt_w"/>
                                          </p:val>
                                        </p:tav>
                                      </p:tavLst>
                                    </p:anim>
                                    <p:anim calcmode="lin" valueType="num">
                                      <p:cBhvr>
                                        <p:cTn id="166" dur="250" fill="hold"/>
                                        <p:tgtEl>
                                          <p:spTgt spid="27"/>
                                        </p:tgtEl>
                                        <p:attrNameLst>
                                          <p:attrName>ppt_h</p:attrName>
                                        </p:attrNameLst>
                                      </p:cBhvr>
                                      <p:tavLst>
                                        <p:tav tm="0">
                                          <p:val>
                                            <p:fltVal val="0"/>
                                          </p:val>
                                        </p:tav>
                                        <p:tav tm="100000">
                                          <p:val>
                                            <p:strVal val="#ppt_h"/>
                                          </p:val>
                                        </p:tav>
                                      </p:tavLst>
                                    </p:anim>
                                    <p:animEffect transition="in" filter="fade">
                                      <p:cBhvr>
                                        <p:cTn id="167" dur="250"/>
                                        <p:tgtEl>
                                          <p:spTgt spid="27"/>
                                        </p:tgtEl>
                                      </p:cBhvr>
                                    </p:animEffect>
                                  </p:childTnLst>
                                </p:cTn>
                              </p:par>
                            </p:childTnLst>
                          </p:cTn>
                        </p:par>
                        <p:par>
                          <p:cTn id="168" fill="hold">
                            <p:stCondLst>
                              <p:cond delay="15774"/>
                            </p:stCondLst>
                            <p:childTnLst>
                              <p:par>
                                <p:cTn id="169" presetID="53" presetClass="entr" presetSubtype="16" fill="hold" grpId="0" nodeType="afterEffect">
                                  <p:stCondLst>
                                    <p:cond delay="0"/>
                                  </p:stCondLst>
                                  <p:childTnLst>
                                    <p:set>
                                      <p:cBhvr>
                                        <p:cTn id="170" dur="1" fill="hold">
                                          <p:stCondLst>
                                            <p:cond delay="0"/>
                                          </p:stCondLst>
                                        </p:cTn>
                                        <p:tgtEl>
                                          <p:spTgt spid="38"/>
                                        </p:tgtEl>
                                        <p:attrNameLst>
                                          <p:attrName>style.visibility</p:attrName>
                                        </p:attrNameLst>
                                      </p:cBhvr>
                                      <p:to>
                                        <p:strVal val="visible"/>
                                      </p:to>
                                    </p:set>
                                    <p:anim calcmode="lin" valueType="num">
                                      <p:cBhvr>
                                        <p:cTn id="171" dur="250" fill="hold"/>
                                        <p:tgtEl>
                                          <p:spTgt spid="38"/>
                                        </p:tgtEl>
                                        <p:attrNameLst>
                                          <p:attrName>ppt_w</p:attrName>
                                        </p:attrNameLst>
                                      </p:cBhvr>
                                      <p:tavLst>
                                        <p:tav tm="0">
                                          <p:val>
                                            <p:fltVal val="0"/>
                                          </p:val>
                                        </p:tav>
                                        <p:tav tm="100000">
                                          <p:val>
                                            <p:strVal val="#ppt_w"/>
                                          </p:val>
                                        </p:tav>
                                      </p:tavLst>
                                    </p:anim>
                                    <p:anim calcmode="lin" valueType="num">
                                      <p:cBhvr>
                                        <p:cTn id="172" dur="250" fill="hold"/>
                                        <p:tgtEl>
                                          <p:spTgt spid="38"/>
                                        </p:tgtEl>
                                        <p:attrNameLst>
                                          <p:attrName>ppt_h</p:attrName>
                                        </p:attrNameLst>
                                      </p:cBhvr>
                                      <p:tavLst>
                                        <p:tav tm="0">
                                          <p:val>
                                            <p:fltVal val="0"/>
                                          </p:val>
                                        </p:tav>
                                        <p:tav tm="100000">
                                          <p:val>
                                            <p:strVal val="#ppt_h"/>
                                          </p:val>
                                        </p:tav>
                                      </p:tavLst>
                                    </p:anim>
                                    <p:animEffect transition="in" filter="fade">
                                      <p:cBhvr>
                                        <p:cTn id="173" dur="250"/>
                                        <p:tgtEl>
                                          <p:spTgt spid="38"/>
                                        </p:tgtEl>
                                      </p:cBhvr>
                                    </p:animEffect>
                                  </p:childTnLst>
                                </p:cTn>
                              </p:par>
                            </p:childTnLst>
                          </p:cTn>
                        </p:par>
                        <p:par>
                          <p:cTn id="174" fill="hold">
                            <p:stCondLst>
                              <p:cond delay="16274"/>
                            </p:stCondLst>
                            <p:childTnLst>
                              <p:par>
                                <p:cTn id="175" presetID="53" presetClass="entr" presetSubtype="16" fill="hold" grpId="0" nodeType="afterEffect">
                                  <p:stCondLst>
                                    <p:cond delay="0"/>
                                  </p:stCondLst>
                                  <p:childTnLst>
                                    <p:set>
                                      <p:cBhvr>
                                        <p:cTn id="176" dur="1" fill="hold">
                                          <p:stCondLst>
                                            <p:cond delay="0"/>
                                          </p:stCondLst>
                                        </p:cTn>
                                        <p:tgtEl>
                                          <p:spTgt spid="34"/>
                                        </p:tgtEl>
                                        <p:attrNameLst>
                                          <p:attrName>style.visibility</p:attrName>
                                        </p:attrNameLst>
                                      </p:cBhvr>
                                      <p:to>
                                        <p:strVal val="visible"/>
                                      </p:to>
                                    </p:set>
                                    <p:anim calcmode="lin" valueType="num">
                                      <p:cBhvr>
                                        <p:cTn id="177" dur="250" fill="hold"/>
                                        <p:tgtEl>
                                          <p:spTgt spid="34"/>
                                        </p:tgtEl>
                                        <p:attrNameLst>
                                          <p:attrName>ppt_w</p:attrName>
                                        </p:attrNameLst>
                                      </p:cBhvr>
                                      <p:tavLst>
                                        <p:tav tm="0">
                                          <p:val>
                                            <p:fltVal val="0"/>
                                          </p:val>
                                        </p:tav>
                                        <p:tav tm="100000">
                                          <p:val>
                                            <p:strVal val="#ppt_w"/>
                                          </p:val>
                                        </p:tav>
                                      </p:tavLst>
                                    </p:anim>
                                    <p:anim calcmode="lin" valueType="num">
                                      <p:cBhvr>
                                        <p:cTn id="178" dur="250" fill="hold"/>
                                        <p:tgtEl>
                                          <p:spTgt spid="34"/>
                                        </p:tgtEl>
                                        <p:attrNameLst>
                                          <p:attrName>ppt_h</p:attrName>
                                        </p:attrNameLst>
                                      </p:cBhvr>
                                      <p:tavLst>
                                        <p:tav tm="0">
                                          <p:val>
                                            <p:fltVal val="0"/>
                                          </p:val>
                                        </p:tav>
                                        <p:tav tm="100000">
                                          <p:val>
                                            <p:strVal val="#ppt_h"/>
                                          </p:val>
                                        </p:tav>
                                      </p:tavLst>
                                    </p:anim>
                                    <p:animEffect transition="in" filter="fade">
                                      <p:cBhvr>
                                        <p:cTn id="179" dur="250"/>
                                        <p:tgtEl>
                                          <p:spTgt spid="34"/>
                                        </p:tgtEl>
                                      </p:cBhvr>
                                    </p:animEffect>
                                  </p:childTnLst>
                                </p:cTn>
                              </p:par>
                            </p:childTnLst>
                          </p:cTn>
                        </p:par>
                        <p:par>
                          <p:cTn id="180" fill="hold">
                            <p:stCondLst>
                              <p:cond delay="16774"/>
                            </p:stCondLst>
                            <p:childTnLst>
                              <p:par>
                                <p:cTn id="181" presetID="53" presetClass="entr" presetSubtype="16" fill="hold" grpId="0" nodeType="afterEffect">
                                  <p:stCondLst>
                                    <p:cond delay="0"/>
                                  </p:stCondLst>
                                  <p:iterate type="lt">
                                    <p:tmPct val="10000"/>
                                  </p:iterate>
                                  <p:childTnLst>
                                    <p:set>
                                      <p:cBhvr>
                                        <p:cTn id="182" dur="1" fill="hold">
                                          <p:stCondLst>
                                            <p:cond delay="0"/>
                                          </p:stCondLst>
                                        </p:cTn>
                                        <p:tgtEl>
                                          <p:spTgt spid="33"/>
                                        </p:tgtEl>
                                        <p:attrNameLst>
                                          <p:attrName>style.visibility</p:attrName>
                                        </p:attrNameLst>
                                      </p:cBhvr>
                                      <p:to>
                                        <p:strVal val="visible"/>
                                      </p:to>
                                    </p:set>
                                    <p:anim calcmode="lin" valueType="num">
                                      <p:cBhvr>
                                        <p:cTn id="183" dur="250" fill="hold"/>
                                        <p:tgtEl>
                                          <p:spTgt spid="33"/>
                                        </p:tgtEl>
                                        <p:attrNameLst>
                                          <p:attrName>ppt_w</p:attrName>
                                        </p:attrNameLst>
                                      </p:cBhvr>
                                      <p:tavLst>
                                        <p:tav tm="0">
                                          <p:val>
                                            <p:fltVal val="0"/>
                                          </p:val>
                                        </p:tav>
                                        <p:tav tm="100000">
                                          <p:val>
                                            <p:strVal val="#ppt_w"/>
                                          </p:val>
                                        </p:tav>
                                      </p:tavLst>
                                    </p:anim>
                                    <p:anim calcmode="lin" valueType="num">
                                      <p:cBhvr>
                                        <p:cTn id="184" dur="250" fill="hold"/>
                                        <p:tgtEl>
                                          <p:spTgt spid="33"/>
                                        </p:tgtEl>
                                        <p:attrNameLst>
                                          <p:attrName>ppt_h</p:attrName>
                                        </p:attrNameLst>
                                      </p:cBhvr>
                                      <p:tavLst>
                                        <p:tav tm="0">
                                          <p:val>
                                            <p:fltVal val="0"/>
                                          </p:val>
                                        </p:tav>
                                        <p:tav tm="100000">
                                          <p:val>
                                            <p:strVal val="#ppt_h"/>
                                          </p:val>
                                        </p:tav>
                                      </p:tavLst>
                                    </p:anim>
                                    <p:animEffect transition="in" filter="fade">
                                      <p:cBhvr>
                                        <p:cTn id="185"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1" grpId="1" animBg="1"/>
      <p:bldP spid="41" grpId="2" animBg="1"/>
      <p:bldP spid="42" grpId="0"/>
      <p:bldP spid="42" grpId="1"/>
      <p:bldP spid="42" grpId="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Functional characteristics</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Freeform 24"/>
          <p:cNvSpPr/>
          <p:nvPr/>
        </p:nvSpPr>
        <p:spPr bwMode="auto">
          <a:xfrm>
            <a:off x="4768850" y="1729740"/>
            <a:ext cx="2026285" cy="2689225"/>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rgbClr val="C00000"/>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800"/>
          </a:p>
        </p:txBody>
      </p:sp>
      <p:sp>
        <p:nvSpPr>
          <p:cNvPr id="11" name="Freeform 25"/>
          <p:cNvSpPr/>
          <p:nvPr/>
        </p:nvSpPr>
        <p:spPr bwMode="auto">
          <a:xfrm>
            <a:off x="5145405" y="2648585"/>
            <a:ext cx="1649730" cy="1770380"/>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rgbClr val="C00000"/>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800"/>
          </a:p>
        </p:txBody>
      </p:sp>
      <p:sp>
        <p:nvSpPr>
          <p:cNvPr id="12" name="Freeform 26"/>
          <p:cNvSpPr/>
          <p:nvPr/>
        </p:nvSpPr>
        <p:spPr bwMode="auto">
          <a:xfrm>
            <a:off x="5535295" y="3567430"/>
            <a:ext cx="1259840" cy="851535"/>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rgbClr val="C00000"/>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800"/>
          </a:p>
        </p:txBody>
      </p:sp>
      <p:sp>
        <p:nvSpPr>
          <p:cNvPr id="13" name="Freeform 30"/>
          <p:cNvSpPr/>
          <p:nvPr/>
        </p:nvSpPr>
        <p:spPr bwMode="auto">
          <a:xfrm>
            <a:off x="2225040" y="1729740"/>
            <a:ext cx="2139315" cy="2689225"/>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rgbClr val="C00000"/>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800"/>
          </a:p>
        </p:txBody>
      </p:sp>
      <p:sp>
        <p:nvSpPr>
          <p:cNvPr id="14" name="Freeform 31"/>
          <p:cNvSpPr/>
          <p:nvPr/>
        </p:nvSpPr>
        <p:spPr bwMode="auto">
          <a:xfrm>
            <a:off x="2225040" y="2648585"/>
            <a:ext cx="1763395" cy="1770380"/>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rgbClr val="C00000"/>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800"/>
          </a:p>
        </p:txBody>
      </p:sp>
      <p:sp>
        <p:nvSpPr>
          <p:cNvPr id="15" name="Freeform 32"/>
          <p:cNvSpPr/>
          <p:nvPr/>
        </p:nvSpPr>
        <p:spPr bwMode="auto">
          <a:xfrm>
            <a:off x="2225675" y="3567430"/>
            <a:ext cx="1374140" cy="851535"/>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rgbClr val="C00000"/>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800"/>
          </a:p>
        </p:txBody>
      </p:sp>
      <p:sp>
        <p:nvSpPr>
          <p:cNvPr id="17" name="Freeform 27"/>
          <p:cNvSpPr/>
          <p:nvPr/>
        </p:nvSpPr>
        <p:spPr bwMode="auto">
          <a:xfrm>
            <a:off x="1584325" y="1437005"/>
            <a:ext cx="589280" cy="581660"/>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C00000"/>
          </a:solidFill>
          <a:ln>
            <a:noFill/>
          </a:ln>
          <a:effectLst>
            <a:outerShdw blurRad="50800" dist="38100" dir="2700000" algn="tl" rotWithShape="0">
              <a:prstClr val="black">
                <a:alpha val="40000"/>
              </a:prstClr>
            </a:outerShdw>
          </a:effectLst>
        </p:spPr>
        <p:txBody>
          <a:bodyPr/>
          <a:lstStyle/>
          <a:p>
            <a:endParaRPr lang="zh-CN" altLang="en-US" sz="1800">
              <a:solidFill>
                <a:schemeClr val="tx1">
                  <a:lumMod val="50000"/>
                  <a:lumOff val="50000"/>
                </a:schemeClr>
              </a:solidFill>
            </a:endParaRPr>
          </a:p>
        </p:txBody>
      </p:sp>
      <p:sp>
        <p:nvSpPr>
          <p:cNvPr id="20" name="Freeform 22"/>
          <p:cNvSpPr/>
          <p:nvPr/>
        </p:nvSpPr>
        <p:spPr bwMode="auto">
          <a:xfrm>
            <a:off x="6846570" y="2357755"/>
            <a:ext cx="589280" cy="580390"/>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C00000"/>
          </a:solidFill>
          <a:ln>
            <a:noFill/>
          </a:ln>
          <a:effectLst>
            <a:outerShdw blurRad="50800" dist="38100" dir="2700000" algn="tl" rotWithShape="0">
              <a:prstClr val="black">
                <a:alpha val="40000"/>
              </a:prstClr>
            </a:outerShdw>
          </a:effectLst>
        </p:spPr>
        <p:txBody>
          <a:bodyPr/>
          <a:lstStyle/>
          <a:p>
            <a:endParaRPr lang="zh-CN" altLang="en-US" sz="1800">
              <a:solidFill>
                <a:schemeClr val="tx1">
                  <a:lumMod val="50000"/>
                  <a:lumOff val="50000"/>
                </a:schemeClr>
              </a:solidFill>
            </a:endParaRPr>
          </a:p>
        </p:txBody>
      </p:sp>
      <p:sp>
        <p:nvSpPr>
          <p:cNvPr id="23" name="Freeform 21"/>
          <p:cNvSpPr/>
          <p:nvPr/>
        </p:nvSpPr>
        <p:spPr bwMode="auto">
          <a:xfrm>
            <a:off x="6846570" y="1437005"/>
            <a:ext cx="589280" cy="581660"/>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C00000"/>
          </a:solidFill>
          <a:ln>
            <a:noFill/>
          </a:ln>
          <a:effectLst>
            <a:outerShdw blurRad="50800" dist="38100" dir="2700000" algn="tl" rotWithShape="0">
              <a:prstClr val="black">
                <a:alpha val="40000"/>
              </a:prstClr>
            </a:outerShdw>
          </a:effectLst>
        </p:spPr>
        <p:txBody>
          <a:bodyPr/>
          <a:lstStyle/>
          <a:p>
            <a:endParaRPr lang="zh-CN" altLang="en-US" sz="1800">
              <a:solidFill>
                <a:schemeClr val="tx1">
                  <a:lumMod val="50000"/>
                  <a:lumOff val="50000"/>
                </a:schemeClr>
              </a:solidFill>
            </a:endParaRPr>
          </a:p>
        </p:txBody>
      </p:sp>
      <p:sp>
        <p:nvSpPr>
          <p:cNvPr id="26" name="Freeform 23"/>
          <p:cNvSpPr/>
          <p:nvPr/>
        </p:nvSpPr>
        <p:spPr bwMode="auto">
          <a:xfrm>
            <a:off x="6846570" y="3276600"/>
            <a:ext cx="589280" cy="581660"/>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C00000"/>
          </a:solidFill>
          <a:ln>
            <a:noFill/>
          </a:ln>
          <a:effectLst>
            <a:outerShdw blurRad="50800" dist="38100" dir="2700000" algn="tl" rotWithShape="0">
              <a:prstClr val="black">
                <a:alpha val="40000"/>
              </a:prstClr>
            </a:outerShdw>
          </a:effectLst>
        </p:spPr>
        <p:txBody>
          <a:bodyPr/>
          <a:lstStyle/>
          <a:p>
            <a:endParaRPr lang="zh-CN" altLang="en-US" sz="1800">
              <a:solidFill>
                <a:schemeClr val="tx1">
                  <a:lumMod val="50000"/>
                  <a:lumOff val="50000"/>
                </a:schemeClr>
              </a:solidFill>
            </a:endParaRPr>
          </a:p>
        </p:txBody>
      </p:sp>
      <p:sp>
        <p:nvSpPr>
          <p:cNvPr id="29" name="Freeform 28"/>
          <p:cNvSpPr/>
          <p:nvPr/>
        </p:nvSpPr>
        <p:spPr bwMode="auto">
          <a:xfrm>
            <a:off x="1584325" y="2357755"/>
            <a:ext cx="589280" cy="580390"/>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C00000"/>
          </a:solidFill>
          <a:ln>
            <a:noFill/>
          </a:ln>
          <a:effectLst>
            <a:outerShdw blurRad="50800" dist="38100" dir="2700000" algn="tl" rotWithShape="0">
              <a:prstClr val="black">
                <a:alpha val="40000"/>
              </a:prstClr>
            </a:outerShdw>
          </a:effectLst>
        </p:spPr>
        <p:txBody>
          <a:bodyPr/>
          <a:lstStyle/>
          <a:p>
            <a:endParaRPr lang="zh-CN" altLang="en-US" sz="1800">
              <a:solidFill>
                <a:schemeClr val="tx1">
                  <a:lumMod val="50000"/>
                  <a:lumOff val="50000"/>
                </a:schemeClr>
              </a:solidFill>
            </a:endParaRPr>
          </a:p>
        </p:txBody>
      </p:sp>
      <p:sp>
        <p:nvSpPr>
          <p:cNvPr id="32" name="Freeform 29"/>
          <p:cNvSpPr/>
          <p:nvPr/>
        </p:nvSpPr>
        <p:spPr bwMode="auto">
          <a:xfrm>
            <a:off x="1584325" y="3276600"/>
            <a:ext cx="589280" cy="581660"/>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C00000"/>
          </a:solidFill>
          <a:ln>
            <a:noFill/>
          </a:ln>
          <a:effectLst>
            <a:outerShdw blurRad="50800" dist="38100" dir="2700000" algn="tl" rotWithShape="0">
              <a:prstClr val="black">
                <a:alpha val="40000"/>
              </a:prstClr>
            </a:outerShdw>
          </a:effectLst>
        </p:spPr>
        <p:txBody>
          <a:bodyPr/>
          <a:lstStyle/>
          <a:p>
            <a:endParaRPr lang="zh-CN" altLang="en-US" sz="1800">
              <a:solidFill>
                <a:schemeClr val="tx1">
                  <a:lumMod val="50000"/>
                  <a:lumOff val="50000"/>
                </a:schemeClr>
              </a:solidFill>
            </a:endParaRPr>
          </a:p>
        </p:txBody>
      </p:sp>
      <p:sp>
        <p:nvSpPr>
          <p:cNvPr id="35" name="Oval 40"/>
          <p:cNvSpPr>
            <a:spLocks noChangeArrowheads="1"/>
          </p:cNvSpPr>
          <p:nvPr/>
        </p:nvSpPr>
        <p:spPr bwMode="auto">
          <a:xfrm flipV="1">
            <a:off x="2052955" y="4992370"/>
            <a:ext cx="4944745" cy="111125"/>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39" name="文本框 3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11074" y="1411384"/>
            <a:ext cx="1524635" cy="783590"/>
          </a:xfrm>
          <a:prstGeom prst="rect">
            <a:avLst/>
          </a:prstGeom>
          <a:noFill/>
          <a:ln>
            <a:noFill/>
          </a:ln>
          <a:effectLst/>
        </p:spPr>
        <p:txBody>
          <a:bodyPr wrap="none" rtlCol="0">
            <a:spAutoFit/>
          </a:bodyPr>
          <a:lstStyle/>
          <a:p>
            <a:pPr algn="l"/>
            <a:r>
              <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rPr>
              <a:t>Teaching management</a:t>
            </a:r>
            <a:endPar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rPr>
              <a:t>Full support for smooth </a:t>
            </a:r>
            <a:endPar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rPr>
              <a:t>and delay free screen</a:t>
            </a:r>
            <a:endPar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rPr>
              <a:t>/Voice / video broadcast</a:t>
            </a:r>
            <a:endPar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rPr>
              <a:t> teaching</a:t>
            </a:r>
            <a:endPar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0" name="文本框 3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00312" y="2353760"/>
            <a:ext cx="1833880" cy="783590"/>
          </a:xfrm>
          <a:prstGeom prst="rect">
            <a:avLst/>
          </a:prstGeom>
          <a:noFill/>
          <a:ln>
            <a:noFill/>
          </a:ln>
          <a:effectLst/>
        </p:spPr>
        <p:txBody>
          <a:bodyPr wrap="none" rtlCol="0">
            <a:spAutoFit/>
          </a:bodyPr>
          <a:lstStyle/>
          <a:p>
            <a:pPr algn="l"/>
            <a:r>
              <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rPr>
              <a:t>Mocha ITOM</a:t>
            </a:r>
            <a:endPar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sz="900" dirty="0">
                <a:latin typeface="微软雅黑" panose="020B0503020204020204" pitchFamily="34" charset="-122"/>
                <a:ea typeface="微软雅黑" panose="020B0503020204020204" pitchFamily="34" charset="-122"/>
                <a:cs typeface="微软雅黑" panose="020B0503020204020204" pitchFamily="34" charset="-122"/>
                <a:sym typeface="+mn-ea"/>
              </a:rPr>
              <a:t>Provide convenient </a:t>
            </a:r>
            <a:endParaRPr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sz="900" dirty="0">
                <a:latin typeface="微软雅黑" panose="020B0503020204020204" pitchFamily="34" charset="-122"/>
                <a:ea typeface="微软雅黑" panose="020B0503020204020204" pitchFamily="34" charset="-122"/>
                <a:cs typeface="微软雅黑" panose="020B0503020204020204" pitchFamily="34" charset="-122"/>
                <a:sym typeface="+mn-ea"/>
              </a:rPr>
              <a:t>remote shutdown / </a:t>
            </a:r>
            <a:endParaRPr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sz="900" dirty="0">
                <a:latin typeface="微软雅黑" panose="020B0503020204020204" pitchFamily="34" charset="-122"/>
                <a:ea typeface="微软雅黑" panose="020B0503020204020204" pitchFamily="34" charset="-122"/>
                <a:cs typeface="微软雅黑" panose="020B0503020204020204" pitchFamily="34" charset="-122"/>
                <a:sym typeface="+mn-ea"/>
              </a:rPr>
              <a:t>restart/Wake up / exit </a:t>
            </a:r>
            <a:endParaRPr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sz="900" dirty="0">
                <a:latin typeface="微软雅黑" panose="020B0503020204020204" pitchFamily="34" charset="-122"/>
                <a:ea typeface="微软雅黑" panose="020B0503020204020204" pitchFamily="34" charset="-122"/>
                <a:cs typeface="微软雅黑" panose="020B0503020204020204" pitchFamily="34" charset="-122"/>
                <a:sym typeface="+mn-ea"/>
              </a:rPr>
              <a:t>/ uninstall and other functions</a:t>
            </a:r>
            <a:endParaRPr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1" name="文本框 4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00312" y="3300173"/>
            <a:ext cx="2375535" cy="783590"/>
          </a:xfrm>
          <a:prstGeom prst="rect">
            <a:avLst/>
          </a:prstGeom>
          <a:noFill/>
          <a:ln>
            <a:noFill/>
          </a:ln>
          <a:effectLst/>
        </p:spPr>
        <p:txBody>
          <a:bodyPr wrap="none" rtlCol="0">
            <a:spAutoFit/>
          </a:bodyPr>
          <a:lstStyle/>
          <a:p>
            <a:pPr algn="l"/>
            <a:r>
              <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rPr>
              <a:t>Management strategy</a:t>
            </a:r>
            <a:endPar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rPr>
              <a:t>Provide device lock-in, </a:t>
            </a:r>
            <a:endPar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rPr>
              <a:t>network restriction</a:t>
            </a:r>
            <a:endPar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rPr>
              <a:t>Peripheral management, </a:t>
            </a:r>
            <a:endPar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rPr>
              <a:t>program restriction and other strategies</a:t>
            </a:r>
            <a:endPar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2" name="文本框 4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7431874" y="1360584"/>
            <a:ext cx="1578610" cy="1060450"/>
          </a:xfrm>
          <a:prstGeom prst="rect">
            <a:avLst/>
          </a:prstGeom>
          <a:noFill/>
          <a:ln>
            <a:noFill/>
          </a:ln>
          <a:effectLst/>
        </p:spPr>
        <p:txBody>
          <a:bodyPr wrap="none" rtlCol="0">
            <a:spAutoFit/>
          </a:bodyPr>
          <a:lstStyle/>
          <a:p>
            <a:pPr algn="l"/>
            <a:r>
              <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rPr>
              <a:t>Desktop Management</a:t>
            </a:r>
            <a:endPar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sz="900" dirty="0">
                <a:latin typeface="微软雅黑" panose="020B0503020204020204" pitchFamily="34" charset="-122"/>
                <a:ea typeface="微软雅黑" panose="020B0503020204020204" pitchFamily="34" charset="-122"/>
                <a:cs typeface="微软雅黑" panose="020B0503020204020204" pitchFamily="34" charset="-122"/>
                <a:sym typeface="+mn-ea"/>
              </a:rPr>
              <a:t>Support for windows7 / 8</a:t>
            </a:r>
            <a:endParaRPr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sz="900" dirty="0">
                <a:latin typeface="微软雅黑" panose="020B0503020204020204" pitchFamily="34" charset="-122"/>
                <a:ea typeface="微软雅黑" panose="020B0503020204020204" pitchFamily="34" charset="-122"/>
                <a:cs typeface="微软雅黑" panose="020B0503020204020204" pitchFamily="34" charset="-122"/>
                <a:sym typeface="+mn-ea"/>
              </a:rPr>
              <a:t> / 10 / LinuxMore than 10</a:t>
            </a:r>
            <a:endParaRPr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sz="900" dirty="0">
                <a:latin typeface="微软雅黑" panose="020B0503020204020204" pitchFamily="34" charset="-122"/>
                <a:ea typeface="微软雅黑" panose="020B0503020204020204" pitchFamily="34" charset="-122"/>
                <a:cs typeface="微软雅黑" panose="020B0503020204020204" pitchFamily="34" charset="-122"/>
                <a:sym typeface="+mn-ea"/>
              </a:rPr>
              <a:t>kinds of desktop image</a:t>
            </a:r>
            <a:endParaRPr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sz="900" dirty="0">
                <a:latin typeface="微软雅黑" panose="020B0503020204020204" pitchFamily="34" charset="-122"/>
                <a:ea typeface="微软雅黑" panose="020B0503020204020204" pitchFamily="34" charset="-122"/>
                <a:cs typeface="微软雅黑" panose="020B0503020204020204" pitchFamily="34" charset="-122"/>
                <a:sym typeface="+mn-ea"/>
              </a:rPr>
              <a:t> distribution, desktop</a:t>
            </a:r>
            <a:endParaRPr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sz="900" dirty="0">
                <a:latin typeface="微软雅黑" panose="020B0503020204020204" pitchFamily="34" charset="-122"/>
                <a:ea typeface="微软雅黑" panose="020B0503020204020204" pitchFamily="34" charset="-122"/>
                <a:cs typeface="微软雅黑" panose="020B0503020204020204" pitchFamily="34" charset="-122"/>
                <a:sym typeface="+mn-ea"/>
              </a:rPr>
              <a:t>Restore and one button</a:t>
            </a:r>
            <a:endParaRPr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sz="900" dirty="0">
                <a:latin typeface="微软雅黑" panose="020B0503020204020204" pitchFamily="34" charset="-122"/>
                <a:ea typeface="微软雅黑" panose="020B0503020204020204" pitchFamily="34" charset="-122"/>
                <a:cs typeface="微软雅黑" panose="020B0503020204020204" pitchFamily="34" charset="-122"/>
                <a:sym typeface="+mn-ea"/>
              </a:rPr>
              <a:t> switching</a:t>
            </a:r>
            <a:endParaRPr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3" name="文本框 42"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7410721" y="2429325"/>
            <a:ext cx="1683385" cy="506730"/>
          </a:xfrm>
          <a:prstGeom prst="rect">
            <a:avLst/>
          </a:prstGeom>
          <a:noFill/>
          <a:ln>
            <a:noFill/>
          </a:ln>
          <a:effectLst/>
        </p:spPr>
        <p:txBody>
          <a:bodyPr wrap="none" rtlCol="0">
            <a:spAutoFit/>
          </a:bodyPr>
          <a:lstStyle/>
          <a:p>
            <a:pPr algn="l"/>
            <a:r>
              <a:rPr lang="en-US" altLang="zh-CN" sz="900" b="1" dirty="0">
                <a:solidFill>
                  <a:schemeClr val="tx1">
                    <a:lumMod val="85000"/>
                    <a:lumOff val="15000"/>
                  </a:schemeClr>
                </a:solidFill>
                <a:latin typeface="微软雅黑" panose="020B0503020204020204" pitchFamily="34" charset="-122"/>
                <a:ea typeface="微软雅黑" panose="020B0503020204020204" pitchFamily="34" charset="-122"/>
              </a:rPr>
              <a:t>D</a:t>
            </a:r>
            <a:r>
              <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rPr>
              <a:t>ata protection</a:t>
            </a:r>
            <a:endPar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Provide multiple protection</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policies for desktop data</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文本框 4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7410721" y="3249373"/>
            <a:ext cx="1586865" cy="506730"/>
          </a:xfrm>
          <a:prstGeom prst="rect">
            <a:avLst/>
          </a:prstGeom>
          <a:noFill/>
          <a:ln>
            <a:noFill/>
          </a:ln>
          <a:effectLst/>
        </p:spPr>
        <p:txBody>
          <a:bodyPr wrap="none" rtlCol="0">
            <a:spAutoFit/>
          </a:bodyPr>
          <a:lstStyle/>
          <a:p>
            <a:pPr algn="l"/>
            <a:r>
              <a:rPr lang="en-US" altLang="zh-CN" sz="900" b="1" dirty="0">
                <a:solidFill>
                  <a:schemeClr val="tx1">
                    <a:lumMod val="85000"/>
                    <a:lumOff val="15000"/>
                  </a:schemeClr>
                </a:solidFill>
                <a:latin typeface="微软雅黑" panose="020B0503020204020204" pitchFamily="34" charset="-122"/>
                <a:ea typeface="微软雅黑" panose="020B0503020204020204" pitchFamily="34" charset="-122"/>
              </a:rPr>
              <a:t>Linux System</a:t>
            </a:r>
            <a:endParaRPr lang="en-US" altLang="zh-CN" sz="9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defRPr/>
            </a:pPr>
            <a:r>
              <a:rPr lang="zh-CN" altLang="en-US" sz="900" dirty="0">
                <a:solidFill>
                  <a:srgbClr val="000000"/>
                </a:solidFill>
                <a:latin typeface="微软雅黑" panose="020B0503020204020204" pitchFamily="34" charset="-122"/>
                <a:ea typeface="微软雅黑" panose="020B0503020204020204" pitchFamily="34" charset="-122"/>
                <a:sym typeface="+mn-ea"/>
              </a:rPr>
              <a:t>It supports more than ten </a:t>
            </a:r>
            <a:endParaRPr lang="zh-CN" altLang="en-US" sz="900" dirty="0">
              <a:solidFill>
                <a:srgbClr val="000000"/>
              </a:solidFill>
              <a:latin typeface="微软雅黑" panose="020B0503020204020204" pitchFamily="34" charset="-122"/>
              <a:ea typeface="微软雅黑" panose="020B0503020204020204" pitchFamily="34" charset="-122"/>
              <a:sym typeface="+mn-ea"/>
            </a:endParaRPr>
          </a:p>
          <a:p>
            <a:pPr algn="l">
              <a:defRPr/>
            </a:pPr>
            <a:r>
              <a:rPr lang="zh-CN" altLang="en-US" sz="900" dirty="0">
                <a:solidFill>
                  <a:srgbClr val="000000"/>
                </a:solidFill>
                <a:latin typeface="微软雅黑" panose="020B0503020204020204" pitchFamily="34" charset="-122"/>
                <a:ea typeface="微软雅黑" panose="020B0503020204020204" pitchFamily="34" charset="-122"/>
                <a:sym typeface="+mn-ea"/>
              </a:rPr>
              <a:t>Linux operating systems</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753870" y="1561465"/>
            <a:ext cx="153035" cy="337185"/>
          </a:xfrm>
          <a:prstGeom prst="rect">
            <a:avLst/>
          </a:prstGeom>
          <a:noFill/>
        </p:spPr>
        <p:txBody>
          <a:bodyPr wrap="square" rtlCol="0">
            <a:spAutoFit/>
          </a:bodyPr>
          <a:p>
            <a:r>
              <a:rPr lang="en-US" altLang="zh-CN" sz="1600" b="1">
                <a:solidFill>
                  <a:schemeClr val="bg1"/>
                </a:solidFill>
              </a:rPr>
              <a:t>1</a:t>
            </a:r>
            <a:endParaRPr lang="en-US" altLang="zh-CN" sz="1600" b="1">
              <a:solidFill>
                <a:schemeClr val="bg1"/>
              </a:solidFill>
            </a:endParaRPr>
          </a:p>
        </p:txBody>
      </p:sp>
      <p:sp>
        <p:nvSpPr>
          <p:cNvPr id="3" name="文本框 2"/>
          <p:cNvSpPr txBox="1"/>
          <p:nvPr/>
        </p:nvSpPr>
        <p:spPr>
          <a:xfrm>
            <a:off x="1753870" y="2484755"/>
            <a:ext cx="153035" cy="337185"/>
          </a:xfrm>
          <a:prstGeom prst="rect">
            <a:avLst/>
          </a:prstGeom>
          <a:noFill/>
        </p:spPr>
        <p:txBody>
          <a:bodyPr wrap="square" rtlCol="0">
            <a:spAutoFit/>
          </a:bodyPr>
          <a:p>
            <a:r>
              <a:rPr lang="en-US" altLang="zh-CN" sz="1600" b="1">
                <a:solidFill>
                  <a:schemeClr val="bg1"/>
                </a:solidFill>
              </a:rPr>
              <a:t>2</a:t>
            </a:r>
            <a:endParaRPr lang="en-US" altLang="zh-CN" sz="1600" b="1">
              <a:solidFill>
                <a:schemeClr val="bg1"/>
              </a:solidFill>
            </a:endParaRPr>
          </a:p>
        </p:txBody>
      </p:sp>
      <p:sp>
        <p:nvSpPr>
          <p:cNvPr id="45" name="文本框 44"/>
          <p:cNvSpPr txBox="1"/>
          <p:nvPr/>
        </p:nvSpPr>
        <p:spPr>
          <a:xfrm>
            <a:off x="1753870" y="3364865"/>
            <a:ext cx="153035" cy="337185"/>
          </a:xfrm>
          <a:prstGeom prst="rect">
            <a:avLst/>
          </a:prstGeom>
          <a:noFill/>
        </p:spPr>
        <p:txBody>
          <a:bodyPr wrap="square" rtlCol="0">
            <a:spAutoFit/>
          </a:bodyPr>
          <a:p>
            <a:r>
              <a:rPr lang="en-US" altLang="zh-CN" sz="1600" b="1">
                <a:solidFill>
                  <a:schemeClr val="bg1"/>
                </a:solidFill>
              </a:rPr>
              <a:t>3</a:t>
            </a:r>
            <a:endParaRPr lang="en-US" altLang="zh-CN" sz="1600" b="1">
              <a:solidFill>
                <a:schemeClr val="bg1"/>
              </a:solidFill>
            </a:endParaRPr>
          </a:p>
        </p:txBody>
      </p:sp>
      <p:sp>
        <p:nvSpPr>
          <p:cNvPr id="46" name="文本框 45"/>
          <p:cNvSpPr txBox="1"/>
          <p:nvPr/>
        </p:nvSpPr>
        <p:spPr>
          <a:xfrm>
            <a:off x="7019290" y="1542415"/>
            <a:ext cx="153035" cy="337185"/>
          </a:xfrm>
          <a:prstGeom prst="rect">
            <a:avLst/>
          </a:prstGeom>
          <a:noFill/>
        </p:spPr>
        <p:txBody>
          <a:bodyPr wrap="square" rtlCol="0">
            <a:spAutoFit/>
          </a:bodyPr>
          <a:p>
            <a:r>
              <a:rPr lang="en-US" altLang="zh-CN" sz="1600" b="1">
                <a:solidFill>
                  <a:schemeClr val="bg1"/>
                </a:solidFill>
              </a:rPr>
              <a:t>4</a:t>
            </a:r>
            <a:endParaRPr lang="en-US" altLang="zh-CN" sz="1600" b="1">
              <a:solidFill>
                <a:schemeClr val="bg1"/>
              </a:solidFill>
            </a:endParaRPr>
          </a:p>
        </p:txBody>
      </p:sp>
      <p:sp>
        <p:nvSpPr>
          <p:cNvPr id="47" name="文本框 46"/>
          <p:cNvSpPr txBox="1"/>
          <p:nvPr/>
        </p:nvSpPr>
        <p:spPr>
          <a:xfrm>
            <a:off x="7019290" y="2479040"/>
            <a:ext cx="153035" cy="337185"/>
          </a:xfrm>
          <a:prstGeom prst="rect">
            <a:avLst/>
          </a:prstGeom>
          <a:noFill/>
        </p:spPr>
        <p:txBody>
          <a:bodyPr wrap="square" rtlCol="0">
            <a:spAutoFit/>
          </a:bodyPr>
          <a:p>
            <a:r>
              <a:rPr lang="en-US" altLang="zh-CN" sz="1600" b="1">
                <a:solidFill>
                  <a:schemeClr val="bg1"/>
                </a:solidFill>
              </a:rPr>
              <a:t>5</a:t>
            </a:r>
            <a:endParaRPr lang="en-US" altLang="zh-CN" sz="1600" b="1">
              <a:solidFill>
                <a:schemeClr val="bg1"/>
              </a:solidFill>
            </a:endParaRPr>
          </a:p>
        </p:txBody>
      </p:sp>
      <p:sp>
        <p:nvSpPr>
          <p:cNvPr id="48" name="文本框 47"/>
          <p:cNvSpPr txBox="1"/>
          <p:nvPr/>
        </p:nvSpPr>
        <p:spPr>
          <a:xfrm>
            <a:off x="7019290" y="3364865"/>
            <a:ext cx="153035" cy="337185"/>
          </a:xfrm>
          <a:prstGeom prst="rect">
            <a:avLst/>
          </a:prstGeom>
          <a:noFill/>
        </p:spPr>
        <p:txBody>
          <a:bodyPr wrap="square" rtlCol="0">
            <a:spAutoFit/>
          </a:bodyPr>
          <a:p>
            <a:r>
              <a:rPr lang="en-US" altLang="zh-CN" sz="1600" b="1">
                <a:solidFill>
                  <a:schemeClr val="bg1"/>
                </a:solidFill>
              </a:rPr>
              <a:t>6</a:t>
            </a:r>
            <a:endParaRPr lang="en-US" altLang="zh-CN" sz="1600" b="1">
              <a:solidFill>
                <a:schemeClr val="bg1"/>
              </a:solidFill>
            </a:endParaRPr>
          </a:p>
        </p:txBody>
      </p:sp>
      <p:pic>
        <p:nvPicPr>
          <p:cNvPr id="49" name="图片 48" descr="C:\Users\Arvin\Desktop\11_副本.png11_副本"/>
          <p:cNvPicPr>
            <a:picLocks noChangeAspect="1"/>
          </p:cNvPicPr>
          <p:nvPr/>
        </p:nvPicPr>
        <p:blipFill>
          <a:blip r:embed="rId1"/>
          <a:srcRect/>
          <a:stretch>
            <a:fillRect/>
          </a:stretch>
        </p:blipFill>
        <p:spPr>
          <a:xfrm>
            <a:off x="2641283" y="2022475"/>
            <a:ext cx="3764915" cy="3090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500"/>
                                        <p:tgtEl>
                                          <p:spTgt spid="1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1000"/>
                            </p:stCondLst>
                            <p:childTnLst>
                              <p:par>
                                <p:cTn id="29" presetID="2" presetClass="entr" presetSubtype="4"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grpId="0" nodeType="withEffect">
                                  <p:stCondLst>
                                    <p:cond delay="125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bldLvl="0" animBg="1"/>
      <p:bldP spid="15" grpId="0" bldLvl="0" animBg="1"/>
      <p:bldP spid="39" grpId="0" bldLvl="0" animBg="1"/>
      <p:bldP spid="40" grpId="0" bldLvl="0" animBg="1"/>
      <p:bldP spid="41" grpId="0" bldLvl="0" animBg="1"/>
      <p:bldP spid="42" grpId="0" bldLvl="0" animBg="1"/>
      <p:bldP spid="43" grpId="0" bldLvl="0" animBg="1"/>
      <p:bldP spid="44" grpId="0" bldLvl="0" animBg="1"/>
    </p:bldLst>
  </p:timing>
</p:sld>
</file>

<file path=ppt/tags/tag1.xml><?xml version="1.0" encoding="utf-8"?>
<p:tagLst xmlns:p="http://schemas.openxmlformats.org/presentationml/2006/main">
  <p:tag name="MH" val="20160202082519"/>
  <p:tag name="MH_LIBRARY" val="GRAPHIC"/>
  <p:tag name="MH_TYPE" val="Text"/>
  <p:tag name="MH_ORDER" val="1"/>
</p:tagLst>
</file>

<file path=ppt/tags/tag10.xml><?xml version="1.0" encoding="utf-8"?>
<p:tagLst xmlns:p="http://schemas.openxmlformats.org/presentationml/2006/main">
  <p:tag name="MH" val="20160217203636"/>
  <p:tag name="MH_LIBRARY" val="GRAPHIC"/>
  <p:tag name="MH_TYPE" val="Picture"/>
  <p:tag name="MH_ORDER" val="3"/>
</p:tagLst>
</file>

<file path=ppt/tags/tag11.xml><?xml version="1.0" encoding="utf-8"?>
<p:tagLst xmlns:p="http://schemas.openxmlformats.org/presentationml/2006/main">
  <p:tag name="ISPRING_SCORM_RATE_SLIDES" val="0"/>
  <p:tag name="ISPRING_SCORM_RATE_QUIZZES" val="0"/>
  <p:tag name="ISPRING_SCORM_PASSING_SCORE" val="0.000000"/>
  <p:tag name="ISPRING_ULTRA_SCORM_COURSE_ID" val="8511EDD0-91C5-4897-B333-04E40A2F3627"/>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F:\01 PPT原创设计\B587 公司简介PPT"/>
  <p:tag name="ISPRING_PRESENTATION_TITLE" val="B587 公司简介PPT"/>
  <p:tag name="ISPRING_FIRST_PUBLISH" val="1"/>
</p:tagLst>
</file>

<file path=ppt/tags/tag2.xml><?xml version="1.0" encoding="utf-8"?>
<p:tagLst xmlns:p="http://schemas.openxmlformats.org/presentationml/2006/main">
  <p:tag name="MH" val="20160217203636"/>
  <p:tag name="MH_LIBRARY" val="GRAPHIC"/>
  <p:tag name="MH_TYPE" val="Picture"/>
  <p:tag name="MH_ORDER" val="3"/>
</p:tagLst>
</file>

<file path=ppt/tags/tag3.xml><?xml version="1.0" encoding="utf-8"?>
<p:tagLst xmlns:p="http://schemas.openxmlformats.org/presentationml/2006/main">
  <p:tag name="REFSHAPE" val="858050852"/>
  <p:tag name="KSO_WM_UNIT_PLACING_PICTURE_USER_VIEWPORT" val="{&quot;height&quot;:6401,&quot;width&quot;:10365}"/>
</p:tagLst>
</file>

<file path=ppt/tags/tag4.xml><?xml version="1.0" encoding="utf-8"?>
<p:tagLst xmlns:p="http://schemas.openxmlformats.org/presentationml/2006/main">
  <p:tag name="REFSHAPE" val="858050852"/>
  <p:tag name="KSO_WM_UNIT_PLACING_PICTURE_USER_VIEWPORT" val="{&quot;height&quot;:6401,&quot;width&quot;:10365}"/>
</p:tagLst>
</file>

<file path=ppt/tags/tag5.xml><?xml version="1.0" encoding="utf-8"?>
<p:tagLst xmlns:p="http://schemas.openxmlformats.org/presentationml/2006/main">
  <p:tag name="MH" val="20160217203636"/>
  <p:tag name="MH_LIBRARY" val="GRAPHIC"/>
  <p:tag name="MH_TYPE" val="Picture"/>
  <p:tag name="MH_ORDER" val="3"/>
</p:tagLst>
</file>

<file path=ppt/tags/tag6.xml><?xml version="1.0" encoding="utf-8"?>
<p:tagLst xmlns:p="http://schemas.openxmlformats.org/presentationml/2006/main">
  <p:tag name="MH" val="20160202082519"/>
  <p:tag name="MH_LIBRARY" val="GRAPHIC"/>
  <p:tag name="MH_TYPE" val="Text"/>
  <p:tag name="MH_ORDER" val="1"/>
</p:tagLst>
</file>

<file path=ppt/tags/tag7.xml><?xml version="1.0" encoding="utf-8"?>
<p:tagLst xmlns:p="http://schemas.openxmlformats.org/presentationml/2006/main">
  <p:tag name="MH" val="20160217203636"/>
  <p:tag name="MH_LIBRARY" val="GRAPHIC"/>
  <p:tag name="MH_TYPE" val="Picture"/>
  <p:tag name="MH_ORDER" val="3"/>
</p:tagLst>
</file>

<file path=ppt/tags/tag8.xml><?xml version="1.0" encoding="utf-8"?>
<p:tagLst xmlns:p="http://schemas.openxmlformats.org/presentationml/2006/main">
  <p:tag name="MH" val="20160217203636"/>
  <p:tag name="MH_LIBRARY" val="GRAPHIC"/>
  <p:tag name="MH_TYPE" val="Picture"/>
  <p:tag name="MH_ORDER" val="3"/>
</p:tagLst>
</file>

<file path=ppt/tags/tag9.xml><?xml version="1.0" encoding="utf-8"?>
<p:tagLst xmlns:p="http://schemas.openxmlformats.org/presentationml/2006/main">
  <p:tag name="MH" val="20160202082519"/>
  <p:tag name="MH_LIBRARY" val="GRAPHIC"/>
  <p:tag name="MH_TYPE" val="Text"/>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9418</Words>
  <Application>WPS 演示</Application>
  <PresentationFormat>全屏显示(16:9)</PresentationFormat>
  <Paragraphs>454</Paragraphs>
  <Slides>30</Slides>
  <Notes>28</Notes>
  <HiddenSlides>0</HiddenSlides>
  <MMClips>1</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30</vt:i4>
      </vt:variant>
    </vt:vector>
  </HeadingPairs>
  <TitlesOfParts>
    <vt:vector size="45" baseType="lpstr">
      <vt:lpstr>Arial</vt:lpstr>
      <vt:lpstr>宋体</vt:lpstr>
      <vt:lpstr>Wingdings</vt:lpstr>
      <vt:lpstr>微软雅黑</vt:lpstr>
      <vt:lpstr>Calibri</vt:lpstr>
      <vt:lpstr>Arial</vt:lpstr>
      <vt:lpstr>Arial Unicode MS</vt:lpstr>
      <vt:lpstr>Calibri Light</vt:lpstr>
      <vt:lpstr>等线</vt:lpstr>
      <vt:lpstr>华文中宋</vt:lpstr>
      <vt:lpstr>方正兰亭黑_GBK</vt:lpstr>
      <vt:lpstr>黑体</vt:lpstr>
      <vt:lpstr>张海山锐谐体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B587 公司简介PPT</dc:title>
  <dc:creator>xb21cn</dc:creator>
  <cp:lastModifiedBy>Arvin</cp:lastModifiedBy>
  <cp:revision>294</cp:revision>
  <dcterms:created xsi:type="dcterms:W3CDTF">2018-10-02T01:38:00Z</dcterms:created>
  <dcterms:modified xsi:type="dcterms:W3CDTF">2020-07-24T09:44:49Z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