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298" r:id="rId4"/>
    <p:sldId id="299" r:id="rId5"/>
    <p:sldId id="334" r:id="rId6"/>
    <p:sldId id="262" r:id="rId7"/>
    <p:sldId id="347" r:id="rId9"/>
    <p:sldId id="335" r:id="rId10"/>
    <p:sldId id="337" r:id="rId11"/>
    <p:sldId id="336" r:id="rId12"/>
    <p:sldId id="338" r:id="rId13"/>
    <p:sldId id="339" r:id="rId14"/>
    <p:sldId id="340" r:id="rId15"/>
    <p:sldId id="366" r:id="rId16"/>
    <p:sldId id="367" r:id="rId17"/>
    <p:sldId id="364" r:id="rId18"/>
    <p:sldId id="342" r:id="rId19"/>
    <p:sldId id="343" r:id="rId20"/>
    <p:sldId id="344" r:id="rId21"/>
    <p:sldId id="346" r:id="rId22"/>
    <p:sldId id="369" r:id="rId23"/>
    <p:sldId id="370" r:id="rId24"/>
    <p:sldId id="371" r:id="rId25"/>
    <p:sldId id="372" r:id="rId26"/>
    <p:sldId id="345" r:id="rId27"/>
    <p:sldId id="348" r:id="rId28"/>
    <p:sldId id="272" r:id="rId29"/>
    <p:sldId id="305" r:id="rId30"/>
  </p:sldIdLst>
  <p:sldSz cx="9144000" cy="5143500" type="screen16x9"/>
  <p:notesSz cx="6858000" cy="9144000"/>
  <p:custDataLst>
    <p:tags r:id="rId34"/>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634" y="12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34.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4E2404-BD21-47A5-B8C9-3EED8A647C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6EFE29-1DF0-4653-B695-04195A2536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6EFE29-1DF0-4653-B695-04195A2536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540423-F8B4-4584-ABB2-CA663E9A1F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4F44E-4BFA-425D-A078-B5E74AE712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19A6F4A-475A-498E-92E9-2F927764826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1E6C2CD-BAB8-49EF-A3DC-25B0D47B1A8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fld>
            <a:endParaRPr lang="en-US" dirty="0"/>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7540423-F8B4-4584-ABB2-CA663E9A1F1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CD44F44E-4BFA-425D-A078-B5E74AE712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9.xml"/><Relationship Id="rId2" Type="http://schemas.openxmlformats.org/officeDocument/2006/relationships/image" Target="../media/image5.png"/><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tags" Target="../tags/tag11.xml"/><Relationship Id="rId2" Type="http://schemas.openxmlformats.org/officeDocument/2006/relationships/image" Target="../media/image5.png"/><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tags" Target="../tags/tag13.xml"/><Relationship Id="rId2" Type="http://schemas.openxmlformats.org/officeDocument/2006/relationships/image" Target="../media/image5.png"/><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tags" Target="../tags/tag15.xml"/><Relationship Id="rId2" Type="http://schemas.openxmlformats.org/officeDocument/2006/relationships/image" Target="../media/image5.png"/><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tags" Target="../tags/tag17.xml"/><Relationship Id="rId2" Type="http://schemas.openxmlformats.org/officeDocument/2006/relationships/image" Target="../media/image5.png"/><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tags" Target="../tags/tag19.xml"/><Relationship Id="rId2" Type="http://schemas.openxmlformats.org/officeDocument/2006/relationships/image" Target="../media/image5.png"/><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tags" Target="../tags/tag21.xml"/><Relationship Id="rId2" Type="http://schemas.openxmlformats.org/officeDocument/2006/relationships/image" Target="../media/image5.png"/><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tags" Target="../tags/tag23.xml"/><Relationship Id="rId2" Type="http://schemas.openxmlformats.org/officeDocument/2006/relationships/image" Target="../media/image5.png"/><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tags" Target="../tags/tag25.xml"/><Relationship Id="rId2" Type="http://schemas.openxmlformats.org/officeDocument/2006/relationships/image" Target="../media/image5.png"/><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tags" Target="../tags/tag27.xml"/><Relationship Id="rId2" Type="http://schemas.openxmlformats.org/officeDocument/2006/relationships/image" Target="../media/image5.png"/><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tags" Target="../tags/tag29.xml"/><Relationship Id="rId2" Type="http://schemas.openxmlformats.org/officeDocument/2006/relationships/image" Target="../media/image5.png"/><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tags" Target="../tags/tag31.xml"/><Relationship Id="rId2" Type="http://schemas.openxmlformats.org/officeDocument/2006/relationships/image" Target="../media/image5.png"/><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tags" Target="../tags/tag33.xml"/><Relationship Id="rId2" Type="http://schemas.openxmlformats.org/officeDocument/2006/relationships/image" Target="../media/image5.png"/><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5.pn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2  _1"/>
          <p:cNvSpPr>
            <a:spLocks noChangeArrowheads="1"/>
          </p:cNvSpPr>
          <p:nvPr/>
        </p:nvSpPr>
        <p:spPr bwMode="auto">
          <a:xfrm>
            <a:off x="550891" y="1116227"/>
            <a:ext cx="8077200" cy="3330993"/>
          </a:xfrm>
          <a:prstGeom prst="roundRect">
            <a:avLst>
              <a:gd name="adj" fmla="val 8963"/>
            </a:avLst>
          </a:prstGeom>
          <a:solidFill>
            <a:sysClr val="window" lastClr="FFFFFF">
              <a:alpha val="90000"/>
            </a:sysClr>
          </a:solidFill>
          <a:ln w="25400" cap="flat" cmpd="sng" algn="ctr">
            <a:noFill/>
            <a:prstDash val="solid"/>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a:defRPr/>
            </a:pPr>
            <a:endParaRPr lang="zh-CN" altLang="zh-CN" sz="1350" kern="0">
              <a:solidFill>
                <a:prstClr val="white"/>
              </a:solidFill>
              <a:ea typeface="微软雅黑" panose="020B0503020204020204" pitchFamily="34" charset="-122"/>
              <a:sym typeface="宋体" panose="02010600030101010101" pitchFamily="2" charset="-122"/>
            </a:endParaRPr>
          </a:p>
        </p:txBody>
      </p:sp>
      <p:sp>
        <p:nvSpPr>
          <p:cNvPr id="7" name="文本框 6"/>
          <p:cNvSpPr txBox="1"/>
          <p:nvPr/>
        </p:nvSpPr>
        <p:spPr>
          <a:xfrm>
            <a:off x="1712595" y="1831975"/>
            <a:ext cx="5864225" cy="645160"/>
          </a:xfrm>
          <a:prstGeom prst="rect">
            <a:avLst/>
          </a:prstGeom>
          <a:noFill/>
        </p:spPr>
        <p:txBody>
          <a:bodyPr wrap="square" rtlCol="0">
            <a:spAutoFit/>
          </a:bodyPr>
          <a:lstStyle/>
          <a:p>
            <a:r>
              <a:rPr lang="zh-CN" altLang="en-US"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Lab Manager Pro V10.0</a:t>
            </a:r>
            <a:endParaRPr lang="zh-CN" altLang="en-US"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537147" y="2803067"/>
            <a:ext cx="3723316"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16755" y="3297555"/>
            <a:ext cx="1684020" cy="319405"/>
            <a:chOff x="2577665" y="3376318"/>
            <a:chExt cx="1368664" cy="319401"/>
          </a:xfrm>
        </p:grpSpPr>
        <p:sp>
          <p:nvSpPr>
            <p:cNvPr id="14"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endParaRPr>
            </a:p>
          </p:txBody>
        </p:sp>
        <p:sp>
          <p:nvSpPr>
            <p:cNvPr id="15" name="文本框 14"/>
            <p:cNvSpPr txBox="1"/>
            <p:nvPr/>
          </p:nvSpPr>
          <p:spPr>
            <a:xfrm>
              <a:off x="2699862" y="3397576"/>
              <a:ext cx="1169661" cy="275587"/>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UEFI architecture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671888" y="3288218"/>
            <a:ext cx="1511505" cy="319401"/>
            <a:chOff x="239201" y="3376995"/>
            <a:chExt cx="1368664" cy="319401"/>
          </a:xfrm>
        </p:grpSpPr>
        <p:sp>
          <p:nvSpPr>
            <p:cNvPr id="17"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endParaRPr>
            </a:p>
          </p:txBody>
        </p:sp>
        <p:sp>
          <p:nvSpPr>
            <p:cNvPr id="18" name="文本框 17"/>
            <p:cNvSpPr txBox="1"/>
            <p:nvPr/>
          </p:nvSpPr>
          <p:spPr>
            <a:xfrm>
              <a:off x="306048" y="3407778"/>
              <a:ext cx="1284567" cy="275590"/>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Intelligent clone</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671888" y="3827968"/>
            <a:ext cx="1511505" cy="319401"/>
            <a:chOff x="239201" y="3376995"/>
            <a:chExt cx="1368664" cy="319401"/>
          </a:xfrm>
        </p:grpSpPr>
        <p:sp>
          <p:nvSpPr>
            <p:cNvPr id="3"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5" name="文本框 4"/>
            <p:cNvSpPr txBox="1"/>
            <p:nvPr/>
          </p:nvSpPr>
          <p:spPr>
            <a:xfrm>
              <a:off x="306048" y="3407778"/>
              <a:ext cx="1284567" cy="275590"/>
            </a:xfrm>
            <a:prstGeom prst="rect">
              <a:avLst/>
            </a:prstGeom>
            <a:noFill/>
          </p:spPr>
          <p:txBody>
            <a:bodyPr wrap="square" rtlCol="0">
              <a:spAutoFit/>
            </a:bodyPr>
            <a:p>
              <a:r>
                <a:rPr lang="zh-CN" altLang="en-US" sz="1200" dirty="0">
                  <a:solidFill>
                    <a:schemeClr val="bg1"/>
                  </a:solidFill>
                  <a:latin typeface="微软雅黑" panose="020B0503020204020204" pitchFamily="34" charset="-122"/>
                  <a:ea typeface="微软雅黑" panose="020B0503020204020204" pitchFamily="34" charset="-122"/>
                </a:rPr>
                <a:t>Mocha ITOM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516755" y="3837940"/>
            <a:ext cx="1684020" cy="319204"/>
            <a:chOff x="2577665" y="3376318"/>
            <a:chExt cx="1368664" cy="319401"/>
          </a:xfrm>
        </p:grpSpPr>
        <p:sp>
          <p:nvSpPr>
            <p:cNvPr id="19"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22" name="文本框 21"/>
            <p:cNvSpPr txBox="1"/>
            <p:nvPr/>
          </p:nvSpPr>
          <p:spPr>
            <a:xfrm>
              <a:off x="2699862" y="3397576"/>
              <a:ext cx="1169661" cy="275760"/>
            </a:xfrm>
            <a:prstGeom prst="rect">
              <a:avLst/>
            </a:prstGeom>
            <a:noFill/>
          </p:spPr>
          <p:txBody>
            <a:bodyPr wrap="square" rtlCol="0">
              <a:spAutoFit/>
            </a:bodyPr>
            <a:p>
              <a:r>
                <a:rPr lang="zh-CN" altLang="en-US" sz="1200" dirty="0">
                  <a:solidFill>
                    <a:schemeClr val="bg1"/>
                  </a:solidFill>
                  <a:latin typeface="微软雅黑" panose="020B0503020204020204" pitchFamily="34" charset="-122"/>
                  <a:ea typeface="微软雅黑" panose="020B0503020204020204" pitchFamily="34" charset="-122"/>
                </a:rPr>
                <a:t>linux system</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decel="3600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07632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10743353"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Dual channel connection of UEFI PXE and Legacy PXE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155825"/>
            <a:ext cx="2501265" cy="133286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UEFI PXE automatic connection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Legacy PXE auto connect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Mass deployment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09728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t>P</a:t>
              </a:r>
              <a:r>
                <a:rPr lang="zh-CN" altLang="en-US" sz="2100" dirty="0"/>
                <a:t>artition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677670"/>
            <a:ext cx="2501265" cy="217805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Add partition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Edit section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delete a partition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Partition properties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Partition size</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Partition sharing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Restore mode</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endParaRPr lang="en-US" altLang="zh-CN" sz="1200" kern="0" dirty="0">
              <a:solidFill>
                <a:schemeClr val="bg1"/>
              </a:solidFill>
              <a:latin typeface="+mn-ea"/>
              <a:sym typeface="+mn-lt"/>
            </a:endParaRPr>
          </a:p>
        </p:txBody>
      </p:sp>
      <p:grpSp>
        <p:nvGrpSpPr>
          <p:cNvPr id="2" name="组合 1"/>
          <p:cNvGrpSpPr/>
          <p:nvPr/>
        </p:nvGrpSpPr>
        <p:grpSpPr>
          <a:xfrm>
            <a:off x="63690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09728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Protection policy</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106930"/>
            <a:ext cx="2501265" cy="112903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Multiple restore strategies (every power on / timing / manual / no restore)</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Protection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2928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12522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Virtual system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125345"/>
            <a:ext cx="2501265" cy="134874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Virtual system establishment / deletion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Each system can establish 50 virtual systems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09728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Intelligent sorting</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306320"/>
            <a:ext cx="2501265" cy="74104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ID sort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78535"/>
            <a:ext cx="3267075" cy="34791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Network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071245"/>
            <a:ext cx="2501265" cy="327914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Remote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IP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Mode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Group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Channel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System switching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asset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Port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Device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Remote maintenance</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Remote control</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endParaRPr lang="en-US" altLang="zh-CN" sz="1200" kern="0" dirty="0">
              <a:solidFill>
                <a:schemeClr val="bg1"/>
              </a:solidFill>
              <a:latin typeface="+mn-ea"/>
              <a:sym typeface="+mn-lt"/>
            </a:endParaRPr>
          </a:p>
        </p:txBody>
      </p:sp>
      <p:grpSp>
        <p:nvGrpSpPr>
          <p:cNvPr id="2" name="组合 1"/>
          <p:cNvGrpSpPr/>
          <p:nvPr/>
        </p:nvGrpSpPr>
        <p:grpSpPr>
          <a:xfrm>
            <a:off x="629285" y="1055370"/>
            <a:ext cx="4350385" cy="44723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8552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sz="2100" dirty="0"/>
                <a:t>IP management</a:t>
              </a:r>
              <a:endParaRPr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930400"/>
            <a:ext cx="2501265" cy="112141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IP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Computer name modification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Network card binding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68070"/>
            <a:ext cx="4350385" cy="399859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8552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t>A</a:t>
              </a:r>
              <a:r>
                <a:rPr lang="zh-CN" altLang="en-US" sz="2100" dirty="0"/>
                <a:t>sset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881505"/>
            <a:ext cx="2501265" cy="146240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Software asset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Hardware asset management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Asset statistics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Asset alert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4088130"/>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5758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t>D</a:t>
              </a:r>
              <a:r>
                <a:rPr lang="zh-CN" altLang="en-US" sz="2100" dirty="0"/>
                <a:t>evice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602105"/>
            <a:ext cx="2501265" cy="198945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USB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Keyboard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Mouse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Screen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Drive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Network lock</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39897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5059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Message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098040"/>
            <a:ext cx="2501265" cy="80327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message sending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Notice sending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39897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01782" y="1340757"/>
            <a:ext cx="646331" cy="2552701"/>
          </a:xfrm>
          <a:prstGeom prst="rect">
            <a:avLst/>
          </a:prstGeom>
          <a:noFill/>
        </p:spPr>
        <p:txBody>
          <a:bodyPr vert="eaVert" wrap="square" rtlCol="0">
            <a:spAutoFit/>
          </a:bodyPr>
          <a:lstStyle/>
          <a:p>
            <a:pPr algn="ctr"/>
            <a:r>
              <a:rPr lang="en-US" altLang="zh-CN"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537857" y="1057185"/>
            <a:ext cx="4320000" cy="540000"/>
            <a:chOff x="4717143" y="1915886"/>
            <a:chExt cx="5760000" cy="720000"/>
          </a:xfrm>
        </p:grpSpPr>
        <p:sp>
          <p:nvSpPr>
            <p:cNvPr id="12" name="圆角矩形 11"/>
            <p:cNvSpPr/>
            <p:nvPr/>
          </p:nvSpPr>
          <p:spPr>
            <a:xfrm>
              <a:off x="4717143" y="1915886"/>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5007428" y="1981201"/>
              <a:ext cx="711200" cy="61383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1</a:t>
              </a:r>
              <a:endParaRPr lang="en-US" sz="2400" b="1" dirty="0">
                <a:solidFill>
                  <a:srgbClr val="C00000"/>
                </a:solidFill>
                <a:latin typeface="Arial" panose="020B0604020202020204" pitchFamily="34" charset="0"/>
                <a:cs typeface="Arial" panose="020B0604020202020204" pitchFamily="34" charset="0"/>
              </a:endParaRPr>
            </a:p>
          </p:txBody>
        </p:sp>
        <p:sp>
          <p:nvSpPr>
            <p:cNvPr id="14" name="文本框 13"/>
            <p:cNvSpPr txBox="1"/>
            <p:nvPr/>
          </p:nvSpPr>
          <p:spPr>
            <a:xfrm>
              <a:off x="5718750" y="2007326"/>
              <a:ext cx="4068233"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I</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ntroduction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537857" y="1871220"/>
            <a:ext cx="4320000" cy="540000"/>
            <a:chOff x="4717143" y="3069000"/>
            <a:chExt cx="5760000" cy="720000"/>
          </a:xfrm>
        </p:grpSpPr>
        <p:sp>
          <p:nvSpPr>
            <p:cNvPr id="17" name="圆角矩形 16"/>
            <p:cNvSpPr/>
            <p:nvPr/>
          </p:nvSpPr>
          <p:spPr>
            <a:xfrm>
              <a:off x="4717143" y="3069000"/>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文本框 17"/>
            <p:cNvSpPr txBox="1"/>
            <p:nvPr/>
          </p:nvSpPr>
          <p:spPr>
            <a:xfrm>
              <a:off x="5007428" y="3135087"/>
              <a:ext cx="711200" cy="61383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2</a:t>
              </a:r>
              <a:endParaRPr lang="en-US" sz="2400" b="1" dirty="0">
                <a:solidFill>
                  <a:srgbClr val="C00000"/>
                </a:solidFill>
                <a:latin typeface="Arial" panose="020B0604020202020204" pitchFamily="34" charset="0"/>
                <a:cs typeface="Arial" panose="020B0604020202020204" pitchFamily="34" charset="0"/>
              </a:endParaRPr>
            </a:p>
          </p:txBody>
        </p:sp>
        <p:sp>
          <p:nvSpPr>
            <p:cNvPr id="19" name="文本框 18"/>
            <p:cNvSpPr txBox="1"/>
            <p:nvPr/>
          </p:nvSpPr>
          <p:spPr>
            <a:xfrm>
              <a:off x="5718750" y="3121493"/>
              <a:ext cx="4067387"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dvantage</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37857" y="2678906"/>
            <a:ext cx="4320000" cy="540000"/>
            <a:chOff x="4717143" y="4222114"/>
            <a:chExt cx="5760000" cy="720000"/>
          </a:xfrm>
        </p:grpSpPr>
        <p:sp>
          <p:nvSpPr>
            <p:cNvPr id="22" name="圆角矩形 21"/>
            <p:cNvSpPr/>
            <p:nvPr/>
          </p:nvSpPr>
          <p:spPr>
            <a:xfrm>
              <a:off x="4717143" y="4222114"/>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文本框 22"/>
            <p:cNvSpPr txBox="1"/>
            <p:nvPr/>
          </p:nvSpPr>
          <p:spPr>
            <a:xfrm>
              <a:off x="5007428" y="4288973"/>
              <a:ext cx="711200" cy="61383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03</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24" name="文本框 23"/>
            <p:cNvSpPr txBox="1"/>
            <p:nvPr/>
          </p:nvSpPr>
          <p:spPr>
            <a:xfrm>
              <a:off x="5718750" y="4289001"/>
              <a:ext cx="4067387"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F</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unction</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537857" y="3480242"/>
            <a:ext cx="4320000" cy="540000"/>
            <a:chOff x="4717143" y="5375229"/>
            <a:chExt cx="5760000" cy="720000"/>
          </a:xfrm>
        </p:grpSpPr>
        <p:sp>
          <p:nvSpPr>
            <p:cNvPr id="27" name="圆角矩形 26"/>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文本框 27"/>
            <p:cNvSpPr txBox="1"/>
            <p:nvPr/>
          </p:nvSpPr>
          <p:spPr>
            <a:xfrm>
              <a:off x="5007428" y="5442858"/>
              <a:ext cx="711200" cy="613833"/>
            </a:xfrm>
            <a:prstGeom prst="rect">
              <a:avLst/>
            </a:prstGeom>
            <a:noFill/>
          </p:spPr>
          <p:txBody>
            <a:bodyPr wrap="square" rtlCol="0">
              <a:spAutoFit/>
            </a:bodyPr>
            <a:lstStyle/>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4</a:t>
              </a:r>
              <a:endParaRPr lang="en-US" sz="2400" b="1" dirty="0">
                <a:solidFill>
                  <a:srgbClr val="C00000"/>
                </a:solidFill>
                <a:latin typeface="Arial" panose="020B0604020202020204" pitchFamily="34" charset="0"/>
                <a:cs typeface="Arial" panose="020B0604020202020204" pitchFamily="34" charset="0"/>
              </a:endParaRPr>
            </a:p>
          </p:txBody>
        </p:sp>
        <p:sp>
          <p:nvSpPr>
            <p:cNvPr id="29" name="文本框 28"/>
            <p:cNvSpPr txBox="1"/>
            <p:nvPr/>
          </p:nvSpPr>
          <p:spPr>
            <a:xfrm>
              <a:off x="5718750" y="5427722"/>
              <a:ext cx="4068233" cy="613833"/>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se scenario</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85520"/>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Remote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821815"/>
            <a:ext cx="2501265" cy="148463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Protection policy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System startup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System menu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Password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43890" y="1055370"/>
            <a:ext cx="4350385" cy="39897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5059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t>F</a:t>
              </a:r>
              <a:r>
                <a:rPr lang="zh-CN" altLang="en-US" sz="2100" dirty="0"/>
                <a:t>ile transfer</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183765"/>
            <a:ext cx="2501265" cy="59563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Bulk file sending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39897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5059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Remote control</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2042795"/>
            <a:ext cx="2501265" cy="108585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dirty="0" smtClean="0">
                <a:solidFill>
                  <a:schemeClr val="bg1"/>
                </a:solidFill>
                <a:latin typeface="华文细黑" panose="02010600040101010101" pitchFamily="2" charset="-122"/>
                <a:ea typeface="华文细黑" panose="02010600040101010101" pitchFamily="2" charset="-122"/>
                <a:sym typeface="+mn-ea"/>
              </a:rPr>
              <a:t>S</a:t>
            </a:r>
            <a:r>
              <a:rPr lang="zh-CN" altLang="en-US" sz="1200" dirty="0" smtClean="0">
                <a:solidFill>
                  <a:schemeClr val="bg1"/>
                </a:solidFill>
                <a:latin typeface="华文细黑" panose="02010600040101010101" pitchFamily="2" charset="-122"/>
                <a:ea typeface="华文细黑" panose="02010600040101010101" pitchFamily="2" charset="-122"/>
                <a:sym typeface="+mn-ea"/>
              </a:rPr>
              <a:t>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Batch control terminal computer screen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3989705"/>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95059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267" y="131741"/>
              <a:ext cx="7820660"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Rights management</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610860" y="1753870"/>
            <a:ext cx="2501265" cy="1715135"/>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Permission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Administrator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Authority assignment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Permission modification</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Password settings</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p:txBody>
      </p:sp>
      <p:grpSp>
        <p:nvGrpSpPr>
          <p:cNvPr id="2" name="组合 1"/>
          <p:cNvGrpSpPr/>
          <p:nvPr/>
        </p:nvGrpSpPr>
        <p:grpSpPr>
          <a:xfrm>
            <a:off x="636905" y="1055370"/>
            <a:ext cx="4350385" cy="4088130"/>
            <a:chOff x="611560" y="1366732"/>
            <a:chExt cx="3587596" cy="342814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4"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462547"/>
            <a:ext cx="9144000" cy="2103093"/>
            <a:chOff x="0" y="3672165"/>
            <a:chExt cx="12192000" cy="2465110"/>
          </a:xfrm>
        </p:grpSpPr>
        <p:sp>
          <p:nvSpPr>
            <p:cNvPr id="5" name="箭头: 五边形 11227"/>
            <p:cNvSpPr/>
            <p:nvPr userDrawn="1"/>
          </p:nvSpPr>
          <p:spPr>
            <a:xfrm>
              <a:off x="0" y="3672165"/>
              <a:ext cx="12192000" cy="2465110"/>
            </a:xfrm>
            <a:prstGeom prst="rect">
              <a:avLst/>
            </a:prstGeom>
            <a:blipFill>
              <a:blip r:embed="rId1">
                <a:grayscl/>
              </a:blip>
              <a:srcRect/>
              <a:stretch>
                <a:fillRect t="-321082" b="-3210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5"/>
            <p:cNvSpPr/>
            <p:nvPr userDrawn="1"/>
          </p:nvSpPr>
          <p:spPr>
            <a:xfrm>
              <a:off x="0" y="3672165"/>
              <a:ext cx="36068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6"/>
            <p:cNvSpPr/>
            <p:nvPr userDrawn="1"/>
          </p:nvSpPr>
          <p:spPr>
            <a:xfrm>
              <a:off x="8788400" y="3672165"/>
              <a:ext cx="34036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822"/>
          <a:stretch>
            <a:fillRect/>
          </a:stretch>
        </p:blipFill>
        <p:spPr>
          <a:xfrm>
            <a:off x="1616528" y="2248914"/>
            <a:ext cx="5148944" cy="2904112"/>
          </a:xfrm>
          <a:prstGeom prst="rect">
            <a:avLst/>
          </a:prstGeom>
        </p:spPr>
      </p:pic>
      <p:sp>
        <p:nvSpPr>
          <p:cNvPr id="9" name="文本框 8"/>
          <p:cNvSpPr txBox="1"/>
          <p:nvPr/>
        </p:nvSpPr>
        <p:spPr>
          <a:xfrm>
            <a:off x="4027895" y="3112294"/>
            <a:ext cx="1088210" cy="977933"/>
          </a:xfrm>
          <a:prstGeom prst="rect">
            <a:avLst/>
          </a:prstGeom>
          <a:noFill/>
        </p:spPr>
        <p:txBody>
          <a:bodyPr wrap="none" rtlCol="0">
            <a:prstTxWarp prst="textPlain">
              <a:avLst/>
            </a:prstTxWarp>
            <a:spAutoFit/>
          </a:bodyPr>
          <a:lstStyle/>
          <a:p>
            <a:r>
              <a:rPr lang="en-US" altLang="zh-CN" sz="1015" dirty="0">
                <a:solidFill>
                  <a:schemeClr val="bg1">
                    <a:alpha val="94000"/>
                  </a:schemeClr>
                </a:solidFill>
                <a:latin typeface="Impact" panose="020B0806030902050204" pitchFamily="34" charset="0"/>
                <a:cs typeface="Arial" panose="020B0604020202020204" pitchFamily="34" charset="0"/>
              </a:rPr>
              <a:t>0 4</a:t>
            </a:r>
            <a:endParaRPr lang="zh-CN" altLang="en-US" sz="1015" dirty="0">
              <a:solidFill>
                <a:schemeClr val="bg1">
                  <a:alpha val="94000"/>
                </a:schemeClr>
              </a:solidFill>
              <a:latin typeface="Impact" panose="020B0806030902050204" pitchFamily="34" charset="0"/>
              <a:cs typeface="Arial" panose="020B0604020202020204" pitchFamily="34" charset="0"/>
            </a:endParaRPr>
          </a:p>
        </p:txBody>
      </p:sp>
      <p:sp>
        <p:nvSpPr>
          <p:cNvPr id="11" name="文本框 10"/>
          <p:cNvSpPr txBox="1"/>
          <p:nvPr/>
        </p:nvSpPr>
        <p:spPr>
          <a:xfrm>
            <a:off x="3295115" y="1086594"/>
            <a:ext cx="2953385" cy="645160"/>
          </a:xfrm>
          <a:prstGeom prst="rect">
            <a:avLst/>
          </a:prstGeom>
          <a:noFill/>
        </p:spPr>
        <p:txBody>
          <a:bodyPr wrap="none" rtlCol="0">
            <a:spAutoFit/>
            <a:scene3d>
              <a:camera prst="orthographicFront"/>
              <a:lightRig rig="threePt" dir="t"/>
            </a:scene3d>
            <a:sp3d contourW="12700"/>
          </a:bodyPr>
          <a:lstStyle/>
          <a:p>
            <a:pPr lvl="0" algn="l">
              <a:defRPr/>
            </a:pPr>
            <a:r>
              <a:rPr lang="zh-CN" altLang="en-US" sz="3600" dirty="0">
                <a:solidFill>
                  <a:srgbClr val="C00000"/>
                </a:solidFill>
                <a:latin typeface="微软雅黑" panose="020B0503020204020204" pitchFamily="34" charset="-122"/>
                <a:ea typeface="微软雅黑" panose="020B0503020204020204" pitchFamily="34" charset="-122"/>
                <a:sym typeface="+mn-ea"/>
              </a:rPr>
              <a:t>Use scenario</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Use scenario</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8" name="Rectangle 18"/>
          <p:cNvSpPr/>
          <p:nvPr/>
        </p:nvSpPr>
        <p:spPr>
          <a:xfrm>
            <a:off x="462585" y="1892957"/>
            <a:ext cx="1961641" cy="1440159"/>
          </a:xfrm>
          <a:prstGeom prst="rect">
            <a:avLst/>
          </a:prstGeom>
          <a:blipFill dpi="0" rotWithShape="1">
            <a:blip r:embed="rId1"/>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20"/>
          <p:cNvSpPr/>
          <p:nvPr/>
        </p:nvSpPr>
        <p:spPr>
          <a:xfrm>
            <a:off x="2565930" y="1892957"/>
            <a:ext cx="1961641" cy="1440159"/>
          </a:xfrm>
          <a:prstGeom prst="rect">
            <a:avLst/>
          </a:prstGeom>
          <a:blipFill dpi="0" rotWithShape="1">
            <a:blip r:embed="rId2"/>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21"/>
          <p:cNvSpPr/>
          <p:nvPr/>
        </p:nvSpPr>
        <p:spPr>
          <a:xfrm>
            <a:off x="4669274" y="1892957"/>
            <a:ext cx="1961641" cy="1440159"/>
          </a:xfrm>
          <a:prstGeom prst="rect">
            <a:avLst/>
          </a:prstGeom>
          <a:blipFill dpi="0" rotWithShape="1">
            <a:blip r:embed="rId3"/>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22"/>
          <p:cNvSpPr/>
          <p:nvPr/>
        </p:nvSpPr>
        <p:spPr>
          <a:xfrm>
            <a:off x="6772617" y="1892957"/>
            <a:ext cx="1961641" cy="1440159"/>
          </a:xfrm>
          <a:prstGeom prst="rect">
            <a:avLst/>
          </a:prstGeom>
          <a:blipFill dpi="0" rotWithShape="1">
            <a:blip r:embed="rId4"/>
            <a:srcRect/>
            <a:stretch>
              <a:fillRect/>
            </a:stretch>
          </a:blipFill>
          <a:ln w="31750" cap="flat" cmpd="sng" algn="ctr">
            <a:gradFill flip="none" rotWithShape="1">
              <a:gsLst>
                <a:gs pos="0">
                  <a:srgbClr val="FFFFFF">
                    <a:lumMod val="85000"/>
                  </a:srgbClr>
                </a:gs>
                <a:gs pos="100000">
                  <a:srgbClr val="FFFFFF"/>
                </a:gs>
              </a:gsLst>
              <a:lin ang="18900000" scaled="1"/>
              <a:tileRect/>
            </a:gradFill>
            <a:prstDash val="solid"/>
          </a:ln>
          <a:effectLst>
            <a:outerShdw blurRad="381000" dist="101600" dir="2700000" algn="ctr" rotWithShape="0">
              <a:srgbClr val="000000">
                <a:alpha val="30000"/>
              </a:srgbClr>
            </a:outerShdw>
          </a:effectLst>
        </p:spPr>
        <p:txBody>
          <a:bodyPr lIns="68580" tIns="34290" rIns="68580" bIns="34290" rtlCol="0" anchor="ctr"/>
          <a:lstStyle/>
          <a:p>
            <a:pPr algn="ctr" defTabSz="914400">
              <a:defRPr/>
            </a:pPr>
            <a:endParaRPr lang="en-US" sz="27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P spid="2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2  _1"/>
          <p:cNvSpPr>
            <a:spLocks noChangeArrowheads="1"/>
          </p:cNvSpPr>
          <p:nvPr/>
        </p:nvSpPr>
        <p:spPr bwMode="auto">
          <a:xfrm>
            <a:off x="558511" y="1116227"/>
            <a:ext cx="8077200" cy="3330993"/>
          </a:xfrm>
          <a:prstGeom prst="roundRect">
            <a:avLst>
              <a:gd name="adj" fmla="val 8963"/>
            </a:avLst>
          </a:prstGeom>
          <a:solidFill>
            <a:sysClr val="window" lastClr="FFFFFF">
              <a:alpha val="90000"/>
            </a:sysClr>
          </a:solidFill>
          <a:ln w="25400" cap="flat" cmpd="sng" algn="ctr">
            <a:noFill/>
            <a:prstDash val="solid"/>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14:hiddenLine>
            </a:ext>
          </a:extLst>
        </p:spPr>
        <p:txBody>
          <a:bodyPr rtlCol="0" anchor="ctr"/>
          <a:lstStyle/>
          <a:p>
            <a:pPr algn="ctr">
              <a:defRPr/>
            </a:pPr>
            <a:endParaRPr lang="zh-CN" altLang="zh-CN" sz="1350" kern="0">
              <a:solidFill>
                <a:prstClr val="white"/>
              </a:solidFill>
              <a:ea typeface="微软雅黑" panose="020B0503020204020204" pitchFamily="34" charset="-122"/>
              <a:sym typeface="宋体" panose="02010600030101010101" pitchFamily="2" charset="-122"/>
            </a:endParaRPr>
          </a:p>
        </p:txBody>
      </p:sp>
      <p:sp>
        <p:nvSpPr>
          <p:cNvPr id="7" name="文本框 6"/>
          <p:cNvSpPr txBox="1"/>
          <p:nvPr/>
        </p:nvSpPr>
        <p:spPr>
          <a:xfrm>
            <a:off x="2269411" y="2265027"/>
            <a:ext cx="4029075" cy="645160"/>
          </a:xfrm>
          <a:prstGeom prst="rect">
            <a:avLst/>
          </a:prstGeom>
          <a:noFill/>
        </p:spPr>
        <p:txBody>
          <a:bodyPr wrap="square" rtlCol="0">
            <a:spAutoFit/>
          </a:bodyPr>
          <a:lstStyle/>
          <a:p>
            <a:pPr algn="ctr"/>
            <a:r>
              <a:rPr lang="en-US" altLang="zh-CN"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Thanks</a:t>
            </a:r>
            <a:endParaRPr lang="en-US" altLang="zh-CN"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434277" y="3091357"/>
            <a:ext cx="3723316"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decel="3600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462547"/>
            <a:ext cx="9144000" cy="2103093"/>
            <a:chOff x="0" y="3672165"/>
            <a:chExt cx="12192000" cy="2465110"/>
          </a:xfrm>
        </p:grpSpPr>
        <p:sp>
          <p:nvSpPr>
            <p:cNvPr id="5" name="箭头: 五边形 11227"/>
            <p:cNvSpPr/>
            <p:nvPr userDrawn="1"/>
          </p:nvSpPr>
          <p:spPr>
            <a:xfrm>
              <a:off x="0" y="3672165"/>
              <a:ext cx="12192000" cy="2465110"/>
            </a:xfrm>
            <a:prstGeom prst="rect">
              <a:avLst/>
            </a:prstGeom>
            <a:blipFill>
              <a:blip r:embed="rId1">
                <a:grayscl/>
              </a:blip>
              <a:srcRect/>
              <a:stretch>
                <a:fillRect t="-321082" b="-3210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5"/>
            <p:cNvSpPr/>
            <p:nvPr userDrawn="1"/>
          </p:nvSpPr>
          <p:spPr>
            <a:xfrm>
              <a:off x="0" y="3672165"/>
              <a:ext cx="36068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6"/>
            <p:cNvSpPr/>
            <p:nvPr userDrawn="1"/>
          </p:nvSpPr>
          <p:spPr>
            <a:xfrm>
              <a:off x="8788400" y="3672165"/>
              <a:ext cx="34036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822"/>
          <a:stretch>
            <a:fillRect/>
          </a:stretch>
        </p:blipFill>
        <p:spPr>
          <a:xfrm>
            <a:off x="1616528" y="2248914"/>
            <a:ext cx="5148944" cy="2904112"/>
          </a:xfrm>
          <a:prstGeom prst="rect">
            <a:avLst/>
          </a:prstGeom>
        </p:spPr>
      </p:pic>
      <p:sp>
        <p:nvSpPr>
          <p:cNvPr id="9" name="文本框 8"/>
          <p:cNvSpPr txBox="1"/>
          <p:nvPr/>
        </p:nvSpPr>
        <p:spPr>
          <a:xfrm>
            <a:off x="4027895" y="3112294"/>
            <a:ext cx="1088210" cy="977933"/>
          </a:xfrm>
          <a:prstGeom prst="rect">
            <a:avLst/>
          </a:prstGeom>
          <a:noFill/>
        </p:spPr>
        <p:txBody>
          <a:bodyPr wrap="none" rtlCol="0">
            <a:prstTxWarp prst="textPlain">
              <a:avLst/>
            </a:prstTxWarp>
            <a:spAutoFit/>
          </a:bodyPr>
          <a:lstStyle/>
          <a:p>
            <a:r>
              <a:rPr lang="en-US" altLang="zh-CN" sz="1015" dirty="0">
                <a:solidFill>
                  <a:schemeClr val="bg1">
                    <a:alpha val="94000"/>
                  </a:schemeClr>
                </a:solidFill>
                <a:latin typeface="Impact" panose="020B0806030902050204" pitchFamily="34" charset="0"/>
                <a:cs typeface="Arial" panose="020B0604020202020204" pitchFamily="34" charset="0"/>
              </a:rPr>
              <a:t>0 1</a:t>
            </a:r>
            <a:endParaRPr lang="zh-CN" altLang="en-US" sz="1015" dirty="0">
              <a:solidFill>
                <a:schemeClr val="bg1">
                  <a:alpha val="94000"/>
                </a:schemeClr>
              </a:solidFill>
              <a:latin typeface="Impact" panose="020B0806030902050204" pitchFamily="34" charset="0"/>
              <a:cs typeface="Arial" panose="020B0604020202020204" pitchFamily="34" charset="0"/>
            </a:endParaRPr>
          </a:p>
        </p:txBody>
      </p:sp>
      <p:sp>
        <p:nvSpPr>
          <p:cNvPr id="11" name="文本框 10"/>
          <p:cNvSpPr txBox="1"/>
          <p:nvPr/>
        </p:nvSpPr>
        <p:spPr>
          <a:xfrm>
            <a:off x="3314165" y="1086594"/>
            <a:ext cx="2896870" cy="645160"/>
          </a:xfrm>
          <a:prstGeom prst="rect">
            <a:avLst/>
          </a:prstGeom>
          <a:noFill/>
        </p:spPr>
        <p:txBody>
          <a:bodyPr wrap="none" rtlCol="0">
            <a:spAutoFit/>
            <a:scene3d>
              <a:camera prst="orthographicFront"/>
              <a:lightRig rig="threePt" dir="t"/>
            </a:scene3d>
            <a:sp3d contourW="12700"/>
          </a:bodyPr>
          <a:lstStyle/>
          <a:p>
            <a:pPr lvl="0" algn="l">
              <a:defRPr/>
            </a:pPr>
            <a:r>
              <a:rPr lang="zh-CN" altLang="en-US" sz="3600" dirty="0">
                <a:solidFill>
                  <a:srgbClr val="C00000"/>
                </a:solidFill>
                <a:latin typeface="微软雅黑" panose="020B0503020204020204" pitchFamily="34" charset="-122"/>
                <a:ea typeface="微软雅黑" panose="020B0503020204020204" pitchFamily="34" charset="-122"/>
                <a:sym typeface="+mn-ea"/>
              </a:rPr>
              <a:t>Introduction</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96215"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t>I</a:t>
              </a:r>
              <a:r>
                <a:rPr lang="zh-CN" altLang="en-US" sz="2100" dirty="0"/>
                <a:t>ntroduction</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Rectangle 3"/>
          <p:cNvSpPr>
            <a:spLocks noChangeArrowheads="1"/>
          </p:cNvSpPr>
          <p:nvPr/>
        </p:nvSpPr>
        <p:spPr bwMode="auto">
          <a:xfrm>
            <a:off x="4772025" y="1710690"/>
            <a:ext cx="3975735" cy="260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6306" tIns="33153" rIns="66306" bIns="33153">
            <a:spAutoFit/>
          </a:bodyPr>
          <a:lstStyle/>
          <a:p>
            <a:pPr algn="just" defTabSz="685800" fontAlgn="base">
              <a:lnSpc>
                <a:spcPct val="150000"/>
              </a:lnSpc>
              <a:spcBef>
                <a:spcPct val="0"/>
              </a:spcBef>
              <a:spcAft>
                <a:spcPct val="0"/>
              </a:spcAft>
            </a:pPr>
            <a:r>
              <a:rPr lang="en-US" altLang="zh-CN" sz="1000" b="1" dirty="0" smtClean="0">
                <a:latin typeface="+mn-ea"/>
                <a:cs typeface="+mn-ea"/>
                <a:sym typeface="+mn-ea"/>
              </a:rPr>
              <a:t>    </a:t>
            </a:r>
            <a:r>
              <a:rPr sz="1000" b="1" dirty="0" smtClean="0">
                <a:latin typeface="+mn-ea"/>
                <a:cs typeface="+mn-ea"/>
                <a:sym typeface="+mn-ea"/>
              </a:rPr>
              <a:t>Lab Manager </a:t>
            </a:r>
            <a:r>
              <a:rPr lang="en-US" sz="1000" b="1" dirty="0" smtClean="0">
                <a:latin typeface="+mn-ea"/>
                <a:cs typeface="+mn-ea"/>
                <a:sym typeface="+mn-ea"/>
              </a:rPr>
              <a:t>Pro</a:t>
            </a:r>
            <a:r>
              <a:rPr sz="1000" b="1" dirty="0" smtClean="0">
                <a:latin typeface="+mn-ea"/>
                <a:cs typeface="+mn-ea"/>
                <a:sym typeface="+mn-ea"/>
              </a:rPr>
              <a:t> v10.0 is designed for EFI architecture, combining the underlying drive filtering technology, disk filter driver technology, transmission protocol, Linux kernel technology and other technologies. At the same time, in order to solve the problem of dual hard disk protection and copying in the current market, a new dual hard disk protection / copying solution is developed. This solution not only has a new architecture, the latest protection algorithm, but also takes into account the use habits of traditional computer room users. It is the latest and most complete dual hard disk protection solution in China.</a:t>
            </a:r>
            <a:endParaRPr sz="1000" b="1" dirty="0" smtClean="0">
              <a:latin typeface="+mn-ea"/>
              <a:cs typeface="+mn-ea"/>
              <a:sym typeface="+mn-ea"/>
            </a:endParaRPr>
          </a:p>
        </p:txBody>
      </p:sp>
      <p:pic>
        <p:nvPicPr>
          <p:cNvPr id="2" name="图片 131" descr="微信图片_20180111174305"/>
          <p:cNvPicPr>
            <a:picLocks noChangeAspect="1"/>
          </p:cNvPicPr>
          <p:nvPr>
            <p:custDataLst>
              <p:tags r:id="rId1"/>
            </p:custDataLst>
          </p:nvPr>
        </p:nvPicPr>
        <p:blipFill>
          <a:blip r:embed="rId2"/>
          <a:stretch>
            <a:fillRect/>
          </a:stretch>
        </p:blipFill>
        <p:spPr>
          <a:xfrm>
            <a:off x="886460" y="1184275"/>
            <a:ext cx="3799205" cy="31661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462547"/>
            <a:ext cx="9144000" cy="2103093"/>
            <a:chOff x="0" y="3672165"/>
            <a:chExt cx="12192000" cy="2465110"/>
          </a:xfrm>
        </p:grpSpPr>
        <p:sp>
          <p:nvSpPr>
            <p:cNvPr id="5" name="箭头: 五边形 11227"/>
            <p:cNvSpPr/>
            <p:nvPr userDrawn="1"/>
          </p:nvSpPr>
          <p:spPr>
            <a:xfrm>
              <a:off x="0" y="3672165"/>
              <a:ext cx="12192000" cy="2465110"/>
            </a:xfrm>
            <a:prstGeom prst="rect">
              <a:avLst/>
            </a:prstGeom>
            <a:blipFill>
              <a:blip r:embed="rId1">
                <a:grayscl/>
              </a:blip>
              <a:srcRect/>
              <a:stretch>
                <a:fillRect t="-321082" b="-3210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5"/>
            <p:cNvSpPr/>
            <p:nvPr userDrawn="1"/>
          </p:nvSpPr>
          <p:spPr>
            <a:xfrm>
              <a:off x="0" y="3672165"/>
              <a:ext cx="36068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6"/>
            <p:cNvSpPr/>
            <p:nvPr userDrawn="1"/>
          </p:nvSpPr>
          <p:spPr>
            <a:xfrm>
              <a:off x="8788400" y="3672165"/>
              <a:ext cx="34036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822"/>
          <a:stretch>
            <a:fillRect/>
          </a:stretch>
        </p:blipFill>
        <p:spPr>
          <a:xfrm>
            <a:off x="1616528" y="2248914"/>
            <a:ext cx="5148944" cy="2904112"/>
          </a:xfrm>
          <a:prstGeom prst="rect">
            <a:avLst/>
          </a:prstGeom>
        </p:spPr>
      </p:pic>
      <p:sp>
        <p:nvSpPr>
          <p:cNvPr id="9" name="文本框 8"/>
          <p:cNvSpPr txBox="1"/>
          <p:nvPr/>
        </p:nvSpPr>
        <p:spPr>
          <a:xfrm>
            <a:off x="4027895" y="3112294"/>
            <a:ext cx="1088210" cy="977933"/>
          </a:xfrm>
          <a:prstGeom prst="rect">
            <a:avLst/>
          </a:prstGeom>
          <a:noFill/>
        </p:spPr>
        <p:txBody>
          <a:bodyPr wrap="none" rtlCol="0">
            <a:prstTxWarp prst="textPlain">
              <a:avLst/>
            </a:prstTxWarp>
            <a:spAutoFit/>
          </a:bodyPr>
          <a:lstStyle/>
          <a:p>
            <a:r>
              <a:rPr lang="en-US" altLang="zh-CN" sz="1015" dirty="0">
                <a:solidFill>
                  <a:schemeClr val="bg1">
                    <a:alpha val="94000"/>
                  </a:schemeClr>
                </a:solidFill>
                <a:latin typeface="Impact" panose="020B0806030902050204" pitchFamily="34" charset="0"/>
                <a:cs typeface="Arial" panose="020B0604020202020204" pitchFamily="34" charset="0"/>
              </a:rPr>
              <a:t>0 2</a:t>
            </a:r>
            <a:endParaRPr lang="zh-CN" altLang="en-US" sz="1015" dirty="0">
              <a:solidFill>
                <a:schemeClr val="bg1">
                  <a:alpha val="94000"/>
                </a:schemeClr>
              </a:solidFill>
              <a:latin typeface="Impact" panose="020B0806030902050204" pitchFamily="34" charset="0"/>
              <a:cs typeface="Arial" panose="020B0604020202020204" pitchFamily="34" charset="0"/>
            </a:endParaRPr>
          </a:p>
        </p:txBody>
      </p:sp>
      <p:sp>
        <p:nvSpPr>
          <p:cNvPr id="11" name="文本框 10"/>
          <p:cNvSpPr txBox="1"/>
          <p:nvPr/>
        </p:nvSpPr>
        <p:spPr>
          <a:xfrm>
            <a:off x="3364965" y="1086594"/>
            <a:ext cx="2538095" cy="645160"/>
          </a:xfrm>
          <a:prstGeom prst="rect">
            <a:avLst/>
          </a:prstGeom>
          <a:noFill/>
        </p:spPr>
        <p:txBody>
          <a:bodyPr wrap="none" rtlCol="0">
            <a:spAutoFit/>
            <a:scene3d>
              <a:camera prst="orthographicFront"/>
              <a:lightRig rig="threePt" dir="t"/>
            </a:scene3d>
            <a:sp3d contourW="12700"/>
          </a:bodyPr>
          <a:lstStyle/>
          <a:p>
            <a:pPr lvl="0" algn="l">
              <a:defRPr/>
            </a:pPr>
            <a:r>
              <a:rPr lang="zh-CN" altLang="en-US" sz="3600" dirty="0">
                <a:solidFill>
                  <a:srgbClr val="C00000"/>
                </a:solidFill>
                <a:latin typeface="微软雅黑" panose="020B0503020204020204" pitchFamily="34" charset="-122"/>
                <a:ea typeface="微软雅黑" panose="020B0503020204020204" pitchFamily="34" charset="-122"/>
                <a:sym typeface="+mn-ea"/>
              </a:rPr>
              <a:t>Advantage</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en-US" altLang="zh-CN" sz="2100" dirty="0">
                  <a:solidFill>
                    <a:schemeClr val="tx1">
                      <a:lumMod val="85000"/>
                      <a:lumOff val="15000"/>
                    </a:schemeClr>
                  </a:solidFill>
                  <a:sym typeface="+mn-ea"/>
                </a:rPr>
                <a:t>A</a:t>
              </a:r>
              <a:r>
                <a:rPr lang="zh-CN" altLang="en-US" sz="2100" dirty="0">
                  <a:solidFill>
                    <a:schemeClr val="tx1">
                      <a:lumMod val="85000"/>
                      <a:lumOff val="15000"/>
                    </a:schemeClr>
                  </a:solidFill>
                  <a:sym typeface="+mn-ea"/>
                </a:rPr>
                <a:t>dvantage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Oval 45@|1FFC:4308095|FBC:16777215|LFC:16777215|LBC:16777215"/>
          <p:cNvSpPr>
            <a:spLocks noChangeArrowheads="1"/>
          </p:cNvSpPr>
          <p:nvPr/>
        </p:nvSpPr>
        <p:spPr bwMode="auto">
          <a:xfrm rot="18786791">
            <a:off x="5424750" y="1653997"/>
            <a:ext cx="52149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58@|1FFC:4308095|FBC:16777215|LFC:16777215|LBC:16777215"/>
          <p:cNvSpPr>
            <a:spLocks noChangeArrowheads="1"/>
          </p:cNvSpPr>
          <p:nvPr/>
        </p:nvSpPr>
        <p:spPr bwMode="auto">
          <a:xfrm rot="7432715">
            <a:off x="3219616" y="3879444"/>
            <a:ext cx="520303"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80@|1FFC:2381804|FBC:16777215|LFC:16777215|LBC:16777215"/>
          <p:cNvSpPr>
            <a:spLocks noChangeArrowheads="1"/>
          </p:cNvSpPr>
          <p:nvPr/>
        </p:nvSpPr>
        <p:spPr bwMode="auto">
          <a:xfrm rot="13209507">
            <a:off x="3213059" y="1649224"/>
            <a:ext cx="521100" cy="521100"/>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87@|1FFC:2381804|FBC:16777215|LFC:16777215|LBC:16777215"/>
          <p:cNvSpPr>
            <a:spLocks noChangeArrowheads="1"/>
          </p:cNvSpPr>
          <p:nvPr/>
        </p:nvSpPr>
        <p:spPr bwMode="auto">
          <a:xfrm rot="2362129">
            <a:off x="5424155" y="3880566"/>
            <a:ext cx="52268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20@|1FFC:1554685|FBC:16777215|LFC:16777215|LBC:16777215"/>
          <p:cNvSpPr>
            <a:spLocks noChangeArrowheads="1"/>
          </p:cNvSpPr>
          <p:nvPr/>
        </p:nvSpPr>
        <p:spPr bwMode="auto">
          <a:xfrm rot="10509579">
            <a:off x="2518767" y="2726155"/>
            <a:ext cx="522685"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28@|1FFC:1554685|FBC:16777215|LFC:16777215|LBC:16777215"/>
          <p:cNvSpPr>
            <a:spLocks noChangeArrowheads="1"/>
          </p:cNvSpPr>
          <p:nvPr/>
        </p:nvSpPr>
        <p:spPr bwMode="auto">
          <a:xfrm rot="21144170">
            <a:off x="6120408" y="2726749"/>
            <a:ext cx="522684"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Straight Connector 74"/>
          <p:cNvCxnSpPr>
            <a:cxnSpLocks noChangeShapeType="1"/>
          </p:cNvCxnSpPr>
          <p:nvPr/>
        </p:nvCxnSpPr>
        <p:spPr bwMode="auto">
          <a:xfrm flipH="1">
            <a:off x="4970265" y="2227878"/>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18" name="Straight Connector 75"/>
          <p:cNvCxnSpPr>
            <a:cxnSpLocks noChangeShapeType="1"/>
          </p:cNvCxnSpPr>
          <p:nvPr/>
        </p:nvCxnSpPr>
        <p:spPr bwMode="auto">
          <a:xfrm flipH="1">
            <a:off x="3822502" y="3417312"/>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19" name="Straight Connector 76"/>
          <p:cNvCxnSpPr>
            <a:cxnSpLocks noChangeShapeType="1"/>
          </p:cNvCxnSpPr>
          <p:nvPr/>
        </p:nvCxnSpPr>
        <p:spPr bwMode="auto">
          <a:xfrm>
            <a:off x="3817740" y="2227878"/>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0" name="Straight Connector 77"/>
          <p:cNvCxnSpPr>
            <a:cxnSpLocks noChangeShapeType="1"/>
          </p:cNvCxnSpPr>
          <p:nvPr/>
        </p:nvCxnSpPr>
        <p:spPr bwMode="auto">
          <a:xfrm>
            <a:off x="4970265" y="3413741"/>
            <a:ext cx="363140" cy="378619"/>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1" name="Straight Connector 81"/>
          <p:cNvCxnSpPr>
            <a:cxnSpLocks noChangeShapeType="1"/>
          </p:cNvCxnSpPr>
          <p:nvPr/>
        </p:nvCxnSpPr>
        <p:spPr bwMode="auto">
          <a:xfrm>
            <a:off x="5129808" y="2998212"/>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2" name="Straight Connector 83"/>
          <p:cNvCxnSpPr>
            <a:cxnSpLocks noChangeShapeType="1"/>
          </p:cNvCxnSpPr>
          <p:nvPr/>
        </p:nvCxnSpPr>
        <p:spPr bwMode="auto">
          <a:xfrm>
            <a:off x="3166467" y="2998212"/>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sp>
        <p:nvSpPr>
          <p:cNvPr id="23" name="矩形 22"/>
          <p:cNvSpPr/>
          <p:nvPr/>
        </p:nvSpPr>
        <p:spPr>
          <a:xfrm>
            <a:off x="941070" y="1764030"/>
            <a:ext cx="2311400" cy="575945"/>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rPr>
              <a:t>Support dual hard disk protection / restore, copy, network management</a:t>
            </a:r>
            <a:endParaRPr lang="zh-CN" altLang="en-US" sz="1050" dirty="0">
              <a:solidFill>
                <a:srgbClr val="000000"/>
              </a:solidFill>
              <a:latin typeface="微软雅黑" panose="020B0503020204020204" pitchFamily="34" charset="-122"/>
              <a:ea typeface="微软雅黑" panose="020B0503020204020204" pitchFamily="34" charset="-122"/>
            </a:endParaRPr>
          </a:p>
        </p:txBody>
      </p:sp>
      <p:sp>
        <p:nvSpPr>
          <p:cNvPr id="24" name="矩形 23"/>
          <p:cNvSpPr/>
          <p:nvPr/>
        </p:nvSpPr>
        <p:spPr>
          <a:xfrm>
            <a:off x="786765" y="1508125"/>
            <a:ext cx="2266315"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Dual hard disk support</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5" name="矩形 24"/>
          <p:cNvSpPr/>
          <p:nvPr/>
        </p:nvSpPr>
        <p:spPr>
          <a:xfrm>
            <a:off x="210185" y="2837180"/>
            <a:ext cx="2310130" cy="575945"/>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sym typeface="+mn-ea"/>
              </a:rPr>
              <a:t>New Linux kernel architecture, perfect compatibility with UEFI platform</a:t>
            </a:r>
            <a:endParaRPr lang="zh-CN" altLang="en-US" sz="1050" dirty="0">
              <a:solidFill>
                <a:srgbClr val="000000"/>
              </a:solidFill>
              <a:latin typeface="微软雅黑" panose="020B0503020204020204" pitchFamily="34" charset="-122"/>
              <a:ea typeface="微软雅黑" panose="020B0503020204020204" pitchFamily="34" charset="-122"/>
              <a:sym typeface="+mn-ea"/>
            </a:endParaRPr>
          </a:p>
        </p:txBody>
      </p:sp>
      <p:sp>
        <p:nvSpPr>
          <p:cNvPr id="26" name="矩形 25"/>
          <p:cNvSpPr/>
          <p:nvPr/>
        </p:nvSpPr>
        <p:spPr>
          <a:xfrm>
            <a:off x="647254" y="2581358"/>
            <a:ext cx="1674116"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New architecture</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7" name="矩形 26"/>
          <p:cNvSpPr/>
          <p:nvPr/>
        </p:nvSpPr>
        <p:spPr>
          <a:xfrm>
            <a:off x="459105" y="4015740"/>
            <a:ext cx="2793365" cy="899160"/>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rPr>
              <a:t>Windows 7 / 8 / 10, Ubuntu, Kubuntu, deep in, UOS, CentOS, Debian, RedHat, EZGO, winning Kirin, Galaxy Kirin, PwC and other operating systems protection / restore</a:t>
            </a:r>
            <a:endParaRPr lang="zh-CN" altLang="en-US" sz="1050" dirty="0">
              <a:solidFill>
                <a:srgbClr val="0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786765" y="3759835"/>
            <a:ext cx="2266315"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Multi system support</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5971628" y="1763863"/>
            <a:ext cx="2072714" cy="575945"/>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sym typeface="+mn-ea"/>
              </a:rPr>
              <a:t>Support mechanical hard disk, SSD hard disk, m.2 hard disk, PCI-E hard disk</a:t>
            </a:r>
            <a:endParaRPr lang="zh-CN" altLang="en-US" sz="1050" dirty="0">
              <a:solidFill>
                <a:srgbClr val="000000"/>
              </a:solidFill>
              <a:latin typeface="微软雅黑" panose="020B0503020204020204" pitchFamily="34" charset="-122"/>
              <a:ea typeface="微软雅黑" panose="020B0503020204020204" pitchFamily="34" charset="-122"/>
              <a:sym typeface="+mn-ea"/>
            </a:endParaRPr>
          </a:p>
        </p:txBody>
      </p:sp>
      <p:sp>
        <p:nvSpPr>
          <p:cNvPr id="30" name="矩形 29"/>
          <p:cNvSpPr/>
          <p:nvPr/>
        </p:nvSpPr>
        <p:spPr>
          <a:xfrm>
            <a:off x="6170930" y="1508125"/>
            <a:ext cx="2131695"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Multi drive support</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31" name="矩形 30"/>
          <p:cNvSpPr/>
          <p:nvPr/>
        </p:nvSpPr>
        <p:spPr>
          <a:xfrm>
            <a:off x="6648502" y="2837255"/>
            <a:ext cx="2072714" cy="575945"/>
          </a:xfrm>
          <a:prstGeom prst="rect">
            <a:avLst/>
          </a:prstGeom>
        </p:spPr>
        <p:txBody>
          <a:bodyPr wrap="square">
            <a:spAutoFit/>
          </a:bodyPr>
          <a:lstStyle/>
          <a:p>
            <a:pPr algn="ctr">
              <a:defRPr/>
            </a:pPr>
            <a:r>
              <a:rPr lang="zh-CN" altLang="en-US" sz="1050" dirty="0">
                <a:solidFill>
                  <a:srgbClr val="000000"/>
                </a:solidFill>
                <a:latin typeface="微软雅黑" panose="020B0503020204020204" pitchFamily="34" charset="-122"/>
                <a:ea typeface="微软雅黑" panose="020B0503020204020204" pitchFamily="34" charset="-122"/>
              </a:rPr>
              <a:t>Rich and diverse management and maintenance functions</a:t>
            </a:r>
            <a:endParaRPr lang="zh-CN" altLang="en-US" sz="1050" dirty="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6675755" y="2581275"/>
            <a:ext cx="1845945"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Diversified control</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33" name="矩形 32"/>
          <p:cNvSpPr/>
          <p:nvPr/>
        </p:nvSpPr>
        <p:spPr>
          <a:xfrm>
            <a:off x="5971628" y="4015974"/>
            <a:ext cx="2072714" cy="575945"/>
          </a:xfrm>
          <a:prstGeom prst="rect">
            <a:avLst/>
          </a:prstGeom>
        </p:spPr>
        <p:txBody>
          <a:bodyPr wrap="square">
            <a:spAutoFit/>
          </a:bodyPr>
          <a:lstStyle/>
          <a:p>
            <a:pPr algn="ctr">
              <a:defRPr/>
            </a:pPr>
            <a:r>
              <a:rPr sz="1050" dirty="0">
                <a:solidFill>
                  <a:srgbClr val="000000"/>
                </a:solidFill>
                <a:latin typeface="微软雅黑" panose="020B0503020204020204" pitchFamily="34" charset="-122"/>
                <a:ea typeface="微软雅黑" panose="020B0503020204020204" pitchFamily="34" charset="-122"/>
                <a:sym typeface="+mn-ea"/>
              </a:rPr>
              <a:t>New data compression and transmission algorithm, copy speed increased by 40%</a:t>
            </a:r>
            <a:endParaRPr sz="1050" dirty="0">
              <a:solidFill>
                <a:srgbClr val="000000"/>
              </a:solidFill>
              <a:latin typeface="微软雅黑" panose="020B0503020204020204" pitchFamily="34" charset="-122"/>
              <a:ea typeface="微软雅黑" panose="020B0503020204020204" pitchFamily="34" charset="-122"/>
              <a:sym typeface="+mn-ea"/>
            </a:endParaRPr>
          </a:p>
        </p:txBody>
      </p:sp>
      <p:sp>
        <p:nvSpPr>
          <p:cNvPr id="34" name="矩形 33"/>
          <p:cNvSpPr/>
          <p:nvPr/>
        </p:nvSpPr>
        <p:spPr>
          <a:xfrm>
            <a:off x="6170926" y="3760077"/>
            <a:ext cx="1674116" cy="299085"/>
          </a:xfrm>
          <a:prstGeom prst="rect">
            <a:avLst/>
          </a:prstGeom>
        </p:spPr>
        <p:txBody>
          <a:bodyPr wrap="square">
            <a:spAutoFit/>
          </a:bodyPr>
          <a:lstStyle/>
          <a:p>
            <a:pPr algn="ctr">
              <a:defRPr/>
            </a:pPr>
            <a:r>
              <a:rPr lang="zh-CN" altLang="en-US" b="1" dirty="0">
                <a:solidFill>
                  <a:srgbClr val="000000"/>
                </a:solidFill>
                <a:latin typeface="微软雅黑" panose="020B0503020204020204" pitchFamily="34" charset="-122"/>
                <a:ea typeface="微软雅黑" panose="020B0503020204020204" pitchFamily="34" charset="-122"/>
              </a:rPr>
              <a:t>Efficient cloning</a:t>
            </a:r>
            <a:endParaRPr lang="zh-CN" altLang="en-US" b="1" dirty="0">
              <a:solidFill>
                <a:srgbClr val="000000"/>
              </a:solidFill>
              <a:latin typeface="微软雅黑" panose="020B0503020204020204" pitchFamily="34" charset="-122"/>
              <a:ea typeface="微软雅黑" panose="020B0503020204020204" pitchFamily="34" charset="-122"/>
            </a:endParaRPr>
          </a:p>
        </p:txBody>
      </p:sp>
      <p:sp>
        <p:nvSpPr>
          <p:cNvPr id="35" name="矩形 34"/>
          <p:cNvSpPr/>
          <p:nvPr/>
        </p:nvSpPr>
        <p:spPr>
          <a:xfrm>
            <a:off x="3333009" y="1736650"/>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1</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 name="矩形 35"/>
          <p:cNvSpPr/>
          <p:nvPr/>
        </p:nvSpPr>
        <p:spPr>
          <a:xfrm>
            <a:off x="2639509" y="2813777"/>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3</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7" name="矩形 36"/>
          <p:cNvSpPr/>
          <p:nvPr/>
        </p:nvSpPr>
        <p:spPr>
          <a:xfrm>
            <a:off x="3340126" y="3968188"/>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5</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5544896" y="3968188"/>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6</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9" name="矩形 38"/>
          <p:cNvSpPr/>
          <p:nvPr/>
        </p:nvSpPr>
        <p:spPr>
          <a:xfrm>
            <a:off x="6241150" y="2813777"/>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4</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40" name="矩形 39"/>
          <p:cNvSpPr/>
          <p:nvPr/>
        </p:nvSpPr>
        <p:spPr>
          <a:xfrm>
            <a:off x="5544896" y="1741619"/>
            <a:ext cx="281201" cy="369332"/>
          </a:xfrm>
          <a:prstGeom prst="rect">
            <a:avLst/>
          </a:prstGeom>
        </p:spPr>
        <p:txBody>
          <a:bodyPr wrap="square">
            <a:spAutoFit/>
          </a:bodyPr>
          <a:lstStyle/>
          <a:p>
            <a:pPr algn="ctr">
              <a:defRPr/>
            </a:pPr>
            <a:r>
              <a:rPr lang="en-US" altLang="zh-CN" sz="1800" b="1" dirty="0">
                <a:solidFill>
                  <a:srgbClr val="FFFFFF"/>
                </a:solidFill>
                <a:latin typeface="微软雅黑" panose="020B0503020204020204" pitchFamily="34" charset="-122"/>
                <a:ea typeface="微软雅黑" panose="020B0503020204020204" pitchFamily="34" charset="-122"/>
              </a:rPr>
              <a:t>2</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41" name="Oval 1"/>
          <p:cNvSpPr>
            <a:spLocks noChangeArrowheads="1"/>
          </p:cNvSpPr>
          <p:nvPr/>
        </p:nvSpPr>
        <p:spPr bwMode="auto">
          <a:xfrm>
            <a:off x="3785540" y="2212347"/>
            <a:ext cx="1572921" cy="1572921"/>
          </a:xfrm>
          <a:prstGeom prst="ellipse">
            <a:avLst/>
          </a:prstGeom>
          <a:solidFill>
            <a:srgbClr val="C00000"/>
          </a:solidFill>
          <a:ln>
            <a:noFill/>
          </a:ln>
          <a:effectLst>
            <a:outerShdw blurRad="254000" dist="1524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711835">
              <a:lnSpc>
                <a:spcPct val="100000"/>
              </a:lnSpc>
              <a:spcBef>
                <a:spcPct val="0"/>
              </a:spcBef>
              <a:buNone/>
              <a:defRPr/>
            </a:pPr>
            <a:endParaRPr lang="zh-CN" altLang="zh-CN" sz="1200">
              <a:solidFill>
                <a:srgbClr val="297F9D"/>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nvSpPr>
        <p:spPr>
          <a:xfrm>
            <a:off x="3794761" y="2594851"/>
            <a:ext cx="1554480" cy="829945"/>
          </a:xfrm>
          <a:prstGeom prst="rect">
            <a:avLst/>
          </a:prstGeom>
          <a:noFill/>
        </p:spPr>
        <p:txBody>
          <a:bodyPr wrap="none" rtlCol="0">
            <a:spAutoFit/>
          </a:bodyPr>
          <a:lstStyle/>
          <a:p>
            <a:pPr algn="ctr">
              <a:defRPr/>
            </a:pPr>
            <a:r>
              <a:rPr lang="en-US" altLang="zh-CN" sz="2400" b="1" dirty="0">
                <a:solidFill>
                  <a:srgbClr val="FFFFFF"/>
                </a:solidFill>
                <a:latin typeface="微软雅黑" panose="020B0503020204020204" pitchFamily="34" charset="-122"/>
                <a:ea typeface="微软雅黑" panose="020B0503020204020204" pitchFamily="34" charset="-122"/>
              </a:rPr>
              <a:t>Lab</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a:defRPr/>
            </a:pPr>
            <a:r>
              <a:rPr lang="en-US" altLang="zh-CN" sz="2400" b="1" dirty="0">
                <a:solidFill>
                  <a:srgbClr val="FFFFFF"/>
                </a:solidFill>
                <a:latin typeface="微软雅黑" panose="020B0503020204020204" pitchFamily="34" charset="-122"/>
                <a:ea typeface="微软雅黑" panose="020B0503020204020204" pitchFamily="34" charset="-122"/>
              </a:rPr>
              <a:t>Manager</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250" fill="hold"/>
                                        <p:tgtEl>
                                          <p:spTgt spid="41"/>
                                        </p:tgtEl>
                                        <p:attrNameLst>
                                          <p:attrName>ppt_w</p:attrName>
                                        </p:attrNameLst>
                                      </p:cBhvr>
                                      <p:tavLst>
                                        <p:tav tm="0">
                                          <p:val>
                                            <p:fltVal val="0"/>
                                          </p:val>
                                        </p:tav>
                                        <p:tav tm="100000">
                                          <p:val>
                                            <p:strVal val="#ppt_w"/>
                                          </p:val>
                                        </p:tav>
                                      </p:tavLst>
                                    </p:anim>
                                    <p:anim calcmode="lin" valueType="num">
                                      <p:cBhvr>
                                        <p:cTn id="13" dur="250" fill="hold"/>
                                        <p:tgtEl>
                                          <p:spTgt spid="41"/>
                                        </p:tgtEl>
                                        <p:attrNameLst>
                                          <p:attrName>ppt_h</p:attrName>
                                        </p:attrNameLst>
                                      </p:cBhvr>
                                      <p:tavLst>
                                        <p:tav tm="0">
                                          <p:val>
                                            <p:fltVal val="0"/>
                                          </p:val>
                                        </p:tav>
                                        <p:tav tm="100000">
                                          <p:val>
                                            <p:strVal val="#ppt_h"/>
                                          </p:val>
                                        </p:tav>
                                      </p:tavLst>
                                    </p:anim>
                                    <p:animEffect transition="in" filter="fade">
                                      <p:cBhvr>
                                        <p:cTn id="14" dur="250"/>
                                        <p:tgtEl>
                                          <p:spTgt spid="41"/>
                                        </p:tgtEl>
                                      </p:cBhvr>
                                    </p:animEffect>
                                  </p:childTnLst>
                                </p:cTn>
                              </p:par>
                              <p:par>
                                <p:cTn id="15" presetID="6" presetClass="emph" presetSubtype="0" decel="100000" fill="hold" grpId="1" nodeType="withEffect">
                                  <p:stCondLst>
                                    <p:cond delay="200"/>
                                  </p:stCondLst>
                                  <p:childTnLst>
                                    <p:animScale>
                                      <p:cBhvr>
                                        <p:cTn id="16" dur="250" fill="hold"/>
                                        <p:tgtEl>
                                          <p:spTgt spid="41"/>
                                        </p:tgtEl>
                                      </p:cBhvr>
                                      <p:by x="120000" y="120000"/>
                                    </p:animScale>
                                  </p:childTnLst>
                                </p:cTn>
                              </p:par>
                              <p:par>
                                <p:cTn id="17" presetID="6" presetClass="emph" presetSubtype="0" decel="100000" fill="hold" grpId="2" nodeType="withEffect">
                                  <p:stCondLst>
                                    <p:cond delay="400"/>
                                  </p:stCondLst>
                                  <p:childTnLst>
                                    <p:animScale>
                                      <p:cBhvr>
                                        <p:cTn id="18" dur="250" fill="hold"/>
                                        <p:tgtEl>
                                          <p:spTgt spid="41"/>
                                        </p:tgtEl>
                                      </p:cBhvr>
                                      <p:by x="83000" y="83000"/>
                                    </p:animScale>
                                  </p:childTnLst>
                                </p:cTn>
                              </p:par>
                              <p:par>
                                <p:cTn id="19" presetID="53" presetClass="entr" presetSubtype="16" fill="hold" grpId="0"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p:cTn id="21" dur="250" fill="hold"/>
                                        <p:tgtEl>
                                          <p:spTgt spid="42"/>
                                        </p:tgtEl>
                                        <p:attrNameLst>
                                          <p:attrName>ppt_w</p:attrName>
                                        </p:attrNameLst>
                                      </p:cBhvr>
                                      <p:tavLst>
                                        <p:tav tm="0">
                                          <p:val>
                                            <p:fltVal val="0"/>
                                          </p:val>
                                        </p:tav>
                                        <p:tav tm="100000">
                                          <p:val>
                                            <p:strVal val="#ppt_w"/>
                                          </p:val>
                                        </p:tav>
                                      </p:tavLst>
                                    </p:anim>
                                    <p:anim calcmode="lin" valueType="num">
                                      <p:cBhvr>
                                        <p:cTn id="22" dur="250" fill="hold"/>
                                        <p:tgtEl>
                                          <p:spTgt spid="42"/>
                                        </p:tgtEl>
                                        <p:attrNameLst>
                                          <p:attrName>ppt_h</p:attrName>
                                        </p:attrNameLst>
                                      </p:cBhvr>
                                      <p:tavLst>
                                        <p:tav tm="0">
                                          <p:val>
                                            <p:fltVal val="0"/>
                                          </p:val>
                                        </p:tav>
                                        <p:tav tm="100000">
                                          <p:val>
                                            <p:strVal val="#ppt_h"/>
                                          </p:val>
                                        </p:tav>
                                      </p:tavLst>
                                    </p:anim>
                                    <p:animEffect transition="in" filter="fade">
                                      <p:cBhvr>
                                        <p:cTn id="23" dur="250"/>
                                        <p:tgtEl>
                                          <p:spTgt spid="42"/>
                                        </p:tgtEl>
                                      </p:cBhvr>
                                    </p:animEffect>
                                  </p:childTnLst>
                                </p:cTn>
                              </p:par>
                              <p:par>
                                <p:cTn id="24" presetID="6" presetClass="emph" presetSubtype="0" decel="100000" fill="hold" grpId="1" nodeType="withEffect">
                                  <p:stCondLst>
                                    <p:cond delay="600"/>
                                  </p:stCondLst>
                                  <p:childTnLst>
                                    <p:animScale>
                                      <p:cBhvr>
                                        <p:cTn id="25" dur="250" fill="hold"/>
                                        <p:tgtEl>
                                          <p:spTgt spid="42"/>
                                        </p:tgtEl>
                                      </p:cBhvr>
                                      <p:by x="120000" y="120000"/>
                                    </p:animScale>
                                  </p:childTnLst>
                                </p:cTn>
                              </p:par>
                              <p:par>
                                <p:cTn id="26" presetID="6" presetClass="emph" presetSubtype="0" decel="100000" fill="hold" grpId="2" nodeType="withEffect">
                                  <p:stCondLst>
                                    <p:cond delay="800"/>
                                  </p:stCondLst>
                                  <p:childTnLst>
                                    <p:animScale>
                                      <p:cBhvr>
                                        <p:cTn id="27" dur="250" fill="hold"/>
                                        <p:tgtEl>
                                          <p:spTgt spid="42"/>
                                        </p:tgtEl>
                                      </p:cBhvr>
                                      <p:by x="83000" y="83000"/>
                                    </p:animScale>
                                  </p:childTnLst>
                                </p:cTn>
                              </p:par>
                            </p:childTnLst>
                          </p:cTn>
                        </p:par>
                        <p:par>
                          <p:cTn id="28" fill="hold">
                            <p:stCondLst>
                              <p:cond delay="1000"/>
                            </p:stCondLst>
                            <p:childTnLst>
                              <p:par>
                                <p:cTn id="29" presetID="2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2"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right)">
                                      <p:cBhvr>
                                        <p:cTn id="34" dur="500"/>
                                        <p:tgtEl>
                                          <p:spTgt spid="22"/>
                                        </p:tgtEl>
                                      </p:cBhvr>
                                    </p:animEffect>
                                  </p:childTnLst>
                                </p:cTn>
                              </p:par>
                              <p:par>
                                <p:cTn id="35" presetID="22" presetClass="entr" presetSubtype="2"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par>
                                <p:cTn id="38" presetID="22" presetClass="entr" presetSubtype="8"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childTnLst>
                          </p:cTn>
                        </p:par>
                        <p:par>
                          <p:cTn id="78" fill="hold">
                            <p:stCondLst>
                              <p:cond delay="2000"/>
                            </p:stCondLst>
                            <p:childTnLst>
                              <p:par>
                                <p:cTn id="79" presetID="53" presetClass="entr" presetSubtype="16"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250" fill="hold"/>
                                        <p:tgtEl>
                                          <p:spTgt spid="35"/>
                                        </p:tgtEl>
                                        <p:attrNameLst>
                                          <p:attrName>ppt_w</p:attrName>
                                        </p:attrNameLst>
                                      </p:cBhvr>
                                      <p:tavLst>
                                        <p:tav tm="0">
                                          <p:val>
                                            <p:fltVal val="0"/>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animEffect transition="in" filter="fade">
                                      <p:cBhvr>
                                        <p:cTn id="83" dur="250"/>
                                        <p:tgtEl>
                                          <p:spTgt spid="35"/>
                                        </p:tgtEl>
                                      </p:cBhvr>
                                    </p:animEffect>
                                  </p:childTnLst>
                                </p:cTn>
                              </p:par>
                            </p:childTnLst>
                          </p:cTn>
                        </p:par>
                        <p:par>
                          <p:cTn id="84" fill="hold">
                            <p:stCondLst>
                              <p:cond delay="2500"/>
                            </p:stCondLst>
                            <p:childTnLst>
                              <p:par>
                                <p:cTn id="85" presetID="53" presetClass="entr" presetSubtype="16"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250" fill="hold"/>
                                        <p:tgtEl>
                                          <p:spTgt spid="24"/>
                                        </p:tgtEl>
                                        <p:attrNameLst>
                                          <p:attrName>ppt_w</p:attrName>
                                        </p:attrNameLst>
                                      </p:cBhvr>
                                      <p:tavLst>
                                        <p:tav tm="0">
                                          <p:val>
                                            <p:fltVal val="0"/>
                                          </p:val>
                                        </p:tav>
                                        <p:tav tm="100000">
                                          <p:val>
                                            <p:strVal val="#ppt_w"/>
                                          </p:val>
                                        </p:tav>
                                      </p:tavLst>
                                    </p:anim>
                                    <p:anim calcmode="lin" valueType="num">
                                      <p:cBhvr>
                                        <p:cTn id="88" dur="250" fill="hold"/>
                                        <p:tgtEl>
                                          <p:spTgt spid="24"/>
                                        </p:tgtEl>
                                        <p:attrNameLst>
                                          <p:attrName>ppt_h</p:attrName>
                                        </p:attrNameLst>
                                      </p:cBhvr>
                                      <p:tavLst>
                                        <p:tav tm="0">
                                          <p:val>
                                            <p:fltVal val="0"/>
                                          </p:val>
                                        </p:tav>
                                        <p:tav tm="100000">
                                          <p:val>
                                            <p:strVal val="#ppt_h"/>
                                          </p:val>
                                        </p:tav>
                                      </p:tavLst>
                                    </p:anim>
                                    <p:animEffect transition="in" filter="fade">
                                      <p:cBhvr>
                                        <p:cTn id="89" dur="250"/>
                                        <p:tgtEl>
                                          <p:spTgt spid="24"/>
                                        </p:tgtEl>
                                      </p:cBhvr>
                                    </p:animEffect>
                                  </p:childTnLst>
                                </p:cTn>
                              </p:par>
                            </p:childTnLst>
                          </p:cTn>
                        </p:par>
                        <p:par>
                          <p:cTn id="90" fill="hold">
                            <p:stCondLst>
                              <p:cond delay="3000"/>
                            </p:stCondLst>
                            <p:childTnLst>
                              <p:par>
                                <p:cTn id="91" presetID="53" presetClass="entr" presetSubtype="16" fill="hold" grpId="0" nodeType="afterEffect">
                                  <p:stCondLst>
                                    <p:cond delay="0"/>
                                  </p:stCondLst>
                                  <p:iterate type="lt">
                                    <p:tmPct val="10000"/>
                                  </p:iterate>
                                  <p:childTnLst>
                                    <p:set>
                                      <p:cBhvr>
                                        <p:cTn id="92" dur="1" fill="hold">
                                          <p:stCondLst>
                                            <p:cond delay="0"/>
                                          </p:stCondLst>
                                        </p:cTn>
                                        <p:tgtEl>
                                          <p:spTgt spid="23"/>
                                        </p:tgtEl>
                                        <p:attrNameLst>
                                          <p:attrName>style.visibility</p:attrName>
                                        </p:attrNameLst>
                                      </p:cBhvr>
                                      <p:to>
                                        <p:strVal val="visible"/>
                                      </p:to>
                                    </p:set>
                                    <p:anim calcmode="lin" valueType="num">
                                      <p:cBhvr>
                                        <p:cTn id="93" dur="250" fill="hold"/>
                                        <p:tgtEl>
                                          <p:spTgt spid="23"/>
                                        </p:tgtEl>
                                        <p:attrNameLst>
                                          <p:attrName>ppt_w</p:attrName>
                                        </p:attrNameLst>
                                      </p:cBhvr>
                                      <p:tavLst>
                                        <p:tav tm="0">
                                          <p:val>
                                            <p:fltVal val="0"/>
                                          </p:val>
                                        </p:tav>
                                        <p:tav tm="100000">
                                          <p:val>
                                            <p:strVal val="#ppt_w"/>
                                          </p:val>
                                        </p:tav>
                                      </p:tavLst>
                                    </p:anim>
                                    <p:anim calcmode="lin" valueType="num">
                                      <p:cBhvr>
                                        <p:cTn id="94" dur="250" fill="hold"/>
                                        <p:tgtEl>
                                          <p:spTgt spid="23"/>
                                        </p:tgtEl>
                                        <p:attrNameLst>
                                          <p:attrName>ppt_h</p:attrName>
                                        </p:attrNameLst>
                                      </p:cBhvr>
                                      <p:tavLst>
                                        <p:tav tm="0">
                                          <p:val>
                                            <p:fltVal val="0"/>
                                          </p:val>
                                        </p:tav>
                                        <p:tav tm="100000">
                                          <p:val>
                                            <p:strVal val="#ppt_h"/>
                                          </p:val>
                                        </p:tav>
                                      </p:tavLst>
                                    </p:anim>
                                    <p:animEffect transition="in" filter="fade">
                                      <p:cBhvr>
                                        <p:cTn id="95" dur="250"/>
                                        <p:tgtEl>
                                          <p:spTgt spid="23"/>
                                        </p:tgtEl>
                                      </p:cBhvr>
                                    </p:animEffect>
                                  </p:childTnLst>
                                </p:cTn>
                              </p:par>
                            </p:childTnLst>
                          </p:cTn>
                        </p:par>
                        <p:par>
                          <p:cTn id="96" fill="hold">
                            <p:stCondLst>
                              <p:cond delay="5000"/>
                            </p:stCondLst>
                            <p:childTnLst>
                              <p:par>
                                <p:cTn id="97" presetID="53" presetClass="entr" presetSubtype="16"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250" fill="hold"/>
                                        <p:tgtEl>
                                          <p:spTgt spid="40"/>
                                        </p:tgtEl>
                                        <p:attrNameLst>
                                          <p:attrName>ppt_w</p:attrName>
                                        </p:attrNameLst>
                                      </p:cBhvr>
                                      <p:tavLst>
                                        <p:tav tm="0">
                                          <p:val>
                                            <p:fltVal val="0"/>
                                          </p:val>
                                        </p:tav>
                                        <p:tav tm="100000">
                                          <p:val>
                                            <p:strVal val="#ppt_w"/>
                                          </p:val>
                                        </p:tav>
                                      </p:tavLst>
                                    </p:anim>
                                    <p:anim calcmode="lin" valueType="num">
                                      <p:cBhvr>
                                        <p:cTn id="100" dur="250" fill="hold"/>
                                        <p:tgtEl>
                                          <p:spTgt spid="40"/>
                                        </p:tgtEl>
                                        <p:attrNameLst>
                                          <p:attrName>ppt_h</p:attrName>
                                        </p:attrNameLst>
                                      </p:cBhvr>
                                      <p:tavLst>
                                        <p:tav tm="0">
                                          <p:val>
                                            <p:fltVal val="0"/>
                                          </p:val>
                                        </p:tav>
                                        <p:tav tm="100000">
                                          <p:val>
                                            <p:strVal val="#ppt_h"/>
                                          </p:val>
                                        </p:tav>
                                      </p:tavLst>
                                    </p:anim>
                                    <p:animEffect transition="in" filter="fade">
                                      <p:cBhvr>
                                        <p:cTn id="101" dur="250"/>
                                        <p:tgtEl>
                                          <p:spTgt spid="40"/>
                                        </p:tgtEl>
                                      </p:cBhvr>
                                    </p:animEffect>
                                  </p:childTnLst>
                                </p:cTn>
                              </p:par>
                            </p:childTnLst>
                          </p:cTn>
                        </p:par>
                        <p:par>
                          <p:cTn id="102" fill="hold">
                            <p:stCondLst>
                              <p:cond delay="5500"/>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250" fill="hold"/>
                                        <p:tgtEl>
                                          <p:spTgt spid="30"/>
                                        </p:tgtEl>
                                        <p:attrNameLst>
                                          <p:attrName>ppt_w</p:attrName>
                                        </p:attrNameLst>
                                      </p:cBhvr>
                                      <p:tavLst>
                                        <p:tav tm="0">
                                          <p:val>
                                            <p:fltVal val="0"/>
                                          </p:val>
                                        </p:tav>
                                        <p:tav tm="100000">
                                          <p:val>
                                            <p:strVal val="#ppt_w"/>
                                          </p:val>
                                        </p:tav>
                                      </p:tavLst>
                                    </p:anim>
                                    <p:anim calcmode="lin" valueType="num">
                                      <p:cBhvr>
                                        <p:cTn id="106" dur="250" fill="hold"/>
                                        <p:tgtEl>
                                          <p:spTgt spid="30"/>
                                        </p:tgtEl>
                                        <p:attrNameLst>
                                          <p:attrName>ppt_h</p:attrName>
                                        </p:attrNameLst>
                                      </p:cBhvr>
                                      <p:tavLst>
                                        <p:tav tm="0">
                                          <p:val>
                                            <p:fltVal val="0"/>
                                          </p:val>
                                        </p:tav>
                                        <p:tav tm="100000">
                                          <p:val>
                                            <p:strVal val="#ppt_h"/>
                                          </p:val>
                                        </p:tav>
                                      </p:tavLst>
                                    </p:anim>
                                    <p:animEffect transition="in" filter="fade">
                                      <p:cBhvr>
                                        <p:cTn id="107" dur="250"/>
                                        <p:tgtEl>
                                          <p:spTgt spid="30"/>
                                        </p:tgtEl>
                                      </p:cBhvr>
                                    </p:animEffect>
                                  </p:childTnLst>
                                </p:cTn>
                              </p:par>
                            </p:childTnLst>
                          </p:cTn>
                        </p:par>
                        <p:par>
                          <p:cTn id="108" fill="hold">
                            <p:stCondLst>
                              <p:cond delay="600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9"/>
                                        </p:tgtEl>
                                        <p:attrNameLst>
                                          <p:attrName>style.visibility</p:attrName>
                                        </p:attrNameLst>
                                      </p:cBhvr>
                                      <p:to>
                                        <p:strVal val="visible"/>
                                      </p:to>
                                    </p:set>
                                    <p:anim calcmode="lin" valueType="num">
                                      <p:cBhvr>
                                        <p:cTn id="111" dur="250" fill="hold"/>
                                        <p:tgtEl>
                                          <p:spTgt spid="29"/>
                                        </p:tgtEl>
                                        <p:attrNameLst>
                                          <p:attrName>ppt_w</p:attrName>
                                        </p:attrNameLst>
                                      </p:cBhvr>
                                      <p:tavLst>
                                        <p:tav tm="0">
                                          <p:val>
                                            <p:fltVal val="0"/>
                                          </p:val>
                                        </p:tav>
                                        <p:tav tm="100000">
                                          <p:val>
                                            <p:strVal val="#ppt_w"/>
                                          </p:val>
                                        </p:tav>
                                      </p:tavLst>
                                    </p:anim>
                                    <p:anim calcmode="lin" valueType="num">
                                      <p:cBhvr>
                                        <p:cTn id="112" dur="250" fill="hold"/>
                                        <p:tgtEl>
                                          <p:spTgt spid="29"/>
                                        </p:tgtEl>
                                        <p:attrNameLst>
                                          <p:attrName>ppt_h</p:attrName>
                                        </p:attrNameLst>
                                      </p:cBhvr>
                                      <p:tavLst>
                                        <p:tav tm="0">
                                          <p:val>
                                            <p:fltVal val="0"/>
                                          </p:val>
                                        </p:tav>
                                        <p:tav tm="100000">
                                          <p:val>
                                            <p:strVal val="#ppt_h"/>
                                          </p:val>
                                        </p:tav>
                                      </p:tavLst>
                                    </p:anim>
                                    <p:animEffect transition="in" filter="fade">
                                      <p:cBhvr>
                                        <p:cTn id="113" dur="250"/>
                                        <p:tgtEl>
                                          <p:spTgt spid="29"/>
                                        </p:tgtEl>
                                      </p:cBhvr>
                                    </p:animEffect>
                                  </p:childTnLst>
                                </p:cTn>
                              </p:par>
                            </p:childTnLst>
                          </p:cTn>
                        </p:par>
                        <p:par>
                          <p:cTn id="114" fill="hold">
                            <p:stCondLst>
                              <p:cond delay="7600"/>
                            </p:stCondLst>
                            <p:childTnLst>
                              <p:par>
                                <p:cTn id="115" presetID="53" presetClass="entr" presetSubtype="16" fill="hold" grpId="0" nodeType="afterEffect">
                                  <p:stCondLst>
                                    <p:cond delay="0"/>
                                  </p:stCondLst>
                                  <p:childTnLst>
                                    <p:set>
                                      <p:cBhvr>
                                        <p:cTn id="116" dur="1" fill="hold">
                                          <p:stCondLst>
                                            <p:cond delay="0"/>
                                          </p:stCondLst>
                                        </p:cTn>
                                        <p:tgtEl>
                                          <p:spTgt spid="36"/>
                                        </p:tgtEl>
                                        <p:attrNameLst>
                                          <p:attrName>style.visibility</p:attrName>
                                        </p:attrNameLst>
                                      </p:cBhvr>
                                      <p:to>
                                        <p:strVal val="visible"/>
                                      </p:to>
                                    </p:set>
                                    <p:anim calcmode="lin" valueType="num">
                                      <p:cBhvr>
                                        <p:cTn id="117" dur="250" fill="hold"/>
                                        <p:tgtEl>
                                          <p:spTgt spid="36"/>
                                        </p:tgtEl>
                                        <p:attrNameLst>
                                          <p:attrName>ppt_w</p:attrName>
                                        </p:attrNameLst>
                                      </p:cBhvr>
                                      <p:tavLst>
                                        <p:tav tm="0">
                                          <p:val>
                                            <p:fltVal val="0"/>
                                          </p:val>
                                        </p:tav>
                                        <p:tav tm="100000">
                                          <p:val>
                                            <p:strVal val="#ppt_w"/>
                                          </p:val>
                                        </p:tav>
                                      </p:tavLst>
                                    </p:anim>
                                    <p:anim calcmode="lin" valueType="num">
                                      <p:cBhvr>
                                        <p:cTn id="118" dur="250" fill="hold"/>
                                        <p:tgtEl>
                                          <p:spTgt spid="36"/>
                                        </p:tgtEl>
                                        <p:attrNameLst>
                                          <p:attrName>ppt_h</p:attrName>
                                        </p:attrNameLst>
                                      </p:cBhvr>
                                      <p:tavLst>
                                        <p:tav tm="0">
                                          <p:val>
                                            <p:fltVal val="0"/>
                                          </p:val>
                                        </p:tav>
                                        <p:tav tm="100000">
                                          <p:val>
                                            <p:strVal val="#ppt_h"/>
                                          </p:val>
                                        </p:tav>
                                      </p:tavLst>
                                    </p:anim>
                                    <p:animEffect transition="in" filter="fade">
                                      <p:cBhvr>
                                        <p:cTn id="119" dur="250"/>
                                        <p:tgtEl>
                                          <p:spTgt spid="36"/>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p:cTn id="123" dur="250" fill="hold"/>
                                        <p:tgtEl>
                                          <p:spTgt spid="26"/>
                                        </p:tgtEl>
                                        <p:attrNameLst>
                                          <p:attrName>ppt_w</p:attrName>
                                        </p:attrNameLst>
                                      </p:cBhvr>
                                      <p:tavLst>
                                        <p:tav tm="0">
                                          <p:val>
                                            <p:fltVal val="0"/>
                                          </p:val>
                                        </p:tav>
                                        <p:tav tm="100000">
                                          <p:val>
                                            <p:strVal val="#ppt_w"/>
                                          </p:val>
                                        </p:tav>
                                      </p:tavLst>
                                    </p:anim>
                                    <p:anim calcmode="lin" valueType="num">
                                      <p:cBhvr>
                                        <p:cTn id="124" dur="250" fill="hold"/>
                                        <p:tgtEl>
                                          <p:spTgt spid="26"/>
                                        </p:tgtEl>
                                        <p:attrNameLst>
                                          <p:attrName>ppt_h</p:attrName>
                                        </p:attrNameLst>
                                      </p:cBhvr>
                                      <p:tavLst>
                                        <p:tav tm="0">
                                          <p:val>
                                            <p:fltVal val="0"/>
                                          </p:val>
                                        </p:tav>
                                        <p:tav tm="100000">
                                          <p:val>
                                            <p:strVal val="#ppt_h"/>
                                          </p:val>
                                        </p:tav>
                                      </p:tavLst>
                                    </p:anim>
                                    <p:animEffect transition="in" filter="fade">
                                      <p:cBhvr>
                                        <p:cTn id="125" dur="250"/>
                                        <p:tgtEl>
                                          <p:spTgt spid="26"/>
                                        </p:tgtEl>
                                      </p:cBhvr>
                                    </p:animEffect>
                                  </p:childTnLst>
                                </p:cTn>
                              </p:par>
                            </p:childTnLst>
                          </p:cTn>
                        </p:par>
                        <p:par>
                          <p:cTn id="126" fill="hold">
                            <p:stCondLst>
                              <p:cond delay="8600"/>
                            </p:stCondLst>
                            <p:childTnLst>
                              <p:par>
                                <p:cTn id="127" presetID="53" presetClass="entr" presetSubtype="16" fill="hold" grpId="0" nodeType="afterEffect">
                                  <p:stCondLst>
                                    <p:cond delay="0"/>
                                  </p:stCondLst>
                                  <p:iterate type="lt">
                                    <p:tmPct val="10000"/>
                                  </p:iterate>
                                  <p:childTnLst>
                                    <p:set>
                                      <p:cBhvr>
                                        <p:cTn id="128" dur="1" fill="hold">
                                          <p:stCondLst>
                                            <p:cond delay="0"/>
                                          </p:stCondLst>
                                        </p:cTn>
                                        <p:tgtEl>
                                          <p:spTgt spid="25"/>
                                        </p:tgtEl>
                                        <p:attrNameLst>
                                          <p:attrName>style.visibility</p:attrName>
                                        </p:attrNameLst>
                                      </p:cBhvr>
                                      <p:to>
                                        <p:strVal val="visible"/>
                                      </p:to>
                                    </p:set>
                                    <p:anim calcmode="lin" valueType="num">
                                      <p:cBhvr>
                                        <p:cTn id="129" dur="250" fill="hold"/>
                                        <p:tgtEl>
                                          <p:spTgt spid="25"/>
                                        </p:tgtEl>
                                        <p:attrNameLst>
                                          <p:attrName>ppt_w</p:attrName>
                                        </p:attrNameLst>
                                      </p:cBhvr>
                                      <p:tavLst>
                                        <p:tav tm="0">
                                          <p:val>
                                            <p:fltVal val="0"/>
                                          </p:val>
                                        </p:tav>
                                        <p:tav tm="100000">
                                          <p:val>
                                            <p:strVal val="#ppt_w"/>
                                          </p:val>
                                        </p:tav>
                                      </p:tavLst>
                                    </p:anim>
                                    <p:anim calcmode="lin" valueType="num">
                                      <p:cBhvr>
                                        <p:cTn id="130" dur="250" fill="hold"/>
                                        <p:tgtEl>
                                          <p:spTgt spid="25"/>
                                        </p:tgtEl>
                                        <p:attrNameLst>
                                          <p:attrName>ppt_h</p:attrName>
                                        </p:attrNameLst>
                                      </p:cBhvr>
                                      <p:tavLst>
                                        <p:tav tm="0">
                                          <p:val>
                                            <p:fltVal val="0"/>
                                          </p:val>
                                        </p:tav>
                                        <p:tav tm="100000">
                                          <p:val>
                                            <p:strVal val="#ppt_h"/>
                                          </p:val>
                                        </p:tav>
                                      </p:tavLst>
                                    </p:anim>
                                    <p:animEffect transition="in" filter="fade">
                                      <p:cBhvr>
                                        <p:cTn id="131" dur="250"/>
                                        <p:tgtEl>
                                          <p:spTgt spid="25"/>
                                        </p:tgtEl>
                                      </p:cBhvr>
                                    </p:animEffect>
                                  </p:childTnLst>
                                </p:cTn>
                              </p:par>
                            </p:childTnLst>
                          </p:cTn>
                        </p:par>
                        <p:par>
                          <p:cTn id="132" fill="hold">
                            <p:stCondLst>
                              <p:cond delay="10100"/>
                            </p:stCondLst>
                            <p:childTnLst>
                              <p:par>
                                <p:cTn id="133" presetID="53" presetClass="entr" presetSubtype="16" fill="hold" grpId="0" nodeType="after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p:cTn id="135" dur="250" fill="hold"/>
                                        <p:tgtEl>
                                          <p:spTgt spid="39"/>
                                        </p:tgtEl>
                                        <p:attrNameLst>
                                          <p:attrName>ppt_w</p:attrName>
                                        </p:attrNameLst>
                                      </p:cBhvr>
                                      <p:tavLst>
                                        <p:tav tm="0">
                                          <p:val>
                                            <p:fltVal val="0"/>
                                          </p:val>
                                        </p:tav>
                                        <p:tav tm="100000">
                                          <p:val>
                                            <p:strVal val="#ppt_w"/>
                                          </p:val>
                                        </p:tav>
                                      </p:tavLst>
                                    </p:anim>
                                    <p:anim calcmode="lin" valueType="num">
                                      <p:cBhvr>
                                        <p:cTn id="136" dur="250" fill="hold"/>
                                        <p:tgtEl>
                                          <p:spTgt spid="39"/>
                                        </p:tgtEl>
                                        <p:attrNameLst>
                                          <p:attrName>ppt_h</p:attrName>
                                        </p:attrNameLst>
                                      </p:cBhvr>
                                      <p:tavLst>
                                        <p:tav tm="0">
                                          <p:val>
                                            <p:fltVal val="0"/>
                                          </p:val>
                                        </p:tav>
                                        <p:tav tm="100000">
                                          <p:val>
                                            <p:strVal val="#ppt_h"/>
                                          </p:val>
                                        </p:tav>
                                      </p:tavLst>
                                    </p:anim>
                                    <p:animEffect transition="in" filter="fade">
                                      <p:cBhvr>
                                        <p:cTn id="137" dur="250"/>
                                        <p:tgtEl>
                                          <p:spTgt spid="39"/>
                                        </p:tgtEl>
                                      </p:cBhvr>
                                    </p:animEffect>
                                  </p:childTnLst>
                                </p:cTn>
                              </p:par>
                            </p:childTnLst>
                          </p:cTn>
                        </p:par>
                        <p:par>
                          <p:cTn id="138" fill="hold">
                            <p:stCondLst>
                              <p:cond delay="10600"/>
                            </p:stCondLst>
                            <p:childTnLst>
                              <p:par>
                                <p:cTn id="139" presetID="53" presetClass="entr" presetSubtype="16"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 calcmode="lin" valueType="num">
                                      <p:cBhvr>
                                        <p:cTn id="141" dur="250" fill="hold"/>
                                        <p:tgtEl>
                                          <p:spTgt spid="32"/>
                                        </p:tgtEl>
                                        <p:attrNameLst>
                                          <p:attrName>ppt_w</p:attrName>
                                        </p:attrNameLst>
                                      </p:cBhvr>
                                      <p:tavLst>
                                        <p:tav tm="0">
                                          <p:val>
                                            <p:fltVal val="0"/>
                                          </p:val>
                                        </p:tav>
                                        <p:tav tm="100000">
                                          <p:val>
                                            <p:strVal val="#ppt_w"/>
                                          </p:val>
                                        </p:tav>
                                      </p:tavLst>
                                    </p:anim>
                                    <p:anim calcmode="lin" valueType="num">
                                      <p:cBhvr>
                                        <p:cTn id="142" dur="250" fill="hold"/>
                                        <p:tgtEl>
                                          <p:spTgt spid="32"/>
                                        </p:tgtEl>
                                        <p:attrNameLst>
                                          <p:attrName>ppt_h</p:attrName>
                                        </p:attrNameLst>
                                      </p:cBhvr>
                                      <p:tavLst>
                                        <p:tav tm="0">
                                          <p:val>
                                            <p:fltVal val="0"/>
                                          </p:val>
                                        </p:tav>
                                        <p:tav tm="100000">
                                          <p:val>
                                            <p:strVal val="#ppt_h"/>
                                          </p:val>
                                        </p:tav>
                                      </p:tavLst>
                                    </p:anim>
                                    <p:animEffect transition="in" filter="fade">
                                      <p:cBhvr>
                                        <p:cTn id="143" dur="250"/>
                                        <p:tgtEl>
                                          <p:spTgt spid="32"/>
                                        </p:tgtEl>
                                      </p:cBhvr>
                                    </p:animEffect>
                                  </p:childTnLst>
                                </p:cTn>
                              </p:par>
                            </p:childTnLst>
                          </p:cTn>
                        </p:par>
                        <p:par>
                          <p:cTn id="144" fill="hold">
                            <p:stCondLst>
                              <p:cond delay="11100"/>
                            </p:stCondLst>
                            <p:childTnLst>
                              <p:par>
                                <p:cTn id="145" presetID="53" presetClass="entr" presetSubtype="16" fill="hold" grpId="0" nodeType="afterEffect">
                                  <p:stCondLst>
                                    <p:cond delay="0"/>
                                  </p:stCondLst>
                                  <p:iterate type="lt">
                                    <p:tmPct val="10000"/>
                                  </p:iterate>
                                  <p:childTnLst>
                                    <p:set>
                                      <p:cBhvr>
                                        <p:cTn id="146" dur="1" fill="hold">
                                          <p:stCondLst>
                                            <p:cond delay="0"/>
                                          </p:stCondLst>
                                        </p:cTn>
                                        <p:tgtEl>
                                          <p:spTgt spid="31"/>
                                        </p:tgtEl>
                                        <p:attrNameLst>
                                          <p:attrName>style.visibility</p:attrName>
                                        </p:attrNameLst>
                                      </p:cBhvr>
                                      <p:to>
                                        <p:strVal val="visible"/>
                                      </p:to>
                                    </p:set>
                                    <p:anim calcmode="lin" valueType="num">
                                      <p:cBhvr>
                                        <p:cTn id="147" dur="250" fill="hold"/>
                                        <p:tgtEl>
                                          <p:spTgt spid="31"/>
                                        </p:tgtEl>
                                        <p:attrNameLst>
                                          <p:attrName>ppt_w</p:attrName>
                                        </p:attrNameLst>
                                      </p:cBhvr>
                                      <p:tavLst>
                                        <p:tav tm="0">
                                          <p:val>
                                            <p:fltVal val="0"/>
                                          </p:val>
                                        </p:tav>
                                        <p:tav tm="100000">
                                          <p:val>
                                            <p:strVal val="#ppt_w"/>
                                          </p:val>
                                        </p:tav>
                                      </p:tavLst>
                                    </p:anim>
                                    <p:anim calcmode="lin" valueType="num">
                                      <p:cBhvr>
                                        <p:cTn id="148" dur="250" fill="hold"/>
                                        <p:tgtEl>
                                          <p:spTgt spid="31"/>
                                        </p:tgtEl>
                                        <p:attrNameLst>
                                          <p:attrName>ppt_h</p:attrName>
                                        </p:attrNameLst>
                                      </p:cBhvr>
                                      <p:tavLst>
                                        <p:tav tm="0">
                                          <p:val>
                                            <p:fltVal val="0"/>
                                          </p:val>
                                        </p:tav>
                                        <p:tav tm="100000">
                                          <p:val>
                                            <p:strVal val="#ppt_h"/>
                                          </p:val>
                                        </p:tav>
                                      </p:tavLst>
                                    </p:anim>
                                    <p:animEffect transition="in" filter="fade">
                                      <p:cBhvr>
                                        <p:cTn id="149" dur="250"/>
                                        <p:tgtEl>
                                          <p:spTgt spid="31"/>
                                        </p:tgtEl>
                                      </p:cBhvr>
                                    </p:animEffect>
                                  </p:childTnLst>
                                </p:cTn>
                              </p:par>
                            </p:childTnLst>
                          </p:cTn>
                        </p:par>
                        <p:par>
                          <p:cTn id="150" fill="hold">
                            <p:stCondLst>
                              <p:cond delay="12150"/>
                            </p:stCondLst>
                            <p:childTnLst>
                              <p:par>
                                <p:cTn id="151" presetID="53" presetClass="entr" presetSubtype="16" fill="hold" grpId="0" nodeType="afterEffect">
                                  <p:stCondLst>
                                    <p:cond delay="0"/>
                                  </p:stCondLst>
                                  <p:childTnLst>
                                    <p:set>
                                      <p:cBhvr>
                                        <p:cTn id="152" dur="1" fill="hold">
                                          <p:stCondLst>
                                            <p:cond delay="0"/>
                                          </p:stCondLst>
                                        </p:cTn>
                                        <p:tgtEl>
                                          <p:spTgt spid="37"/>
                                        </p:tgtEl>
                                        <p:attrNameLst>
                                          <p:attrName>style.visibility</p:attrName>
                                        </p:attrNameLst>
                                      </p:cBhvr>
                                      <p:to>
                                        <p:strVal val="visible"/>
                                      </p:to>
                                    </p:set>
                                    <p:anim calcmode="lin" valueType="num">
                                      <p:cBhvr>
                                        <p:cTn id="153" dur="250" fill="hold"/>
                                        <p:tgtEl>
                                          <p:spTgt spid="37"/>
                                        </p:tgtEl>
                                        <p:attrNameLst>
                                          <p:attrName>ppt_w</p:attrName>
                                        </p:attrNameLst>
                                      </p:cBhvr>
                                      <p:tavLst>
                                        <p:tav tm="0">
                                          <p:val>
                                            <p:fltVal val="0"/>
                                          </p:val>
                                        </p:tav>
                                        <p:tav tm="100000">
                                          <p:val>
                                            <p:strVal val="#ppt_w"/>
                                          </p:val>
                                        </p:tav>
                                      </p:tavLst>
                                    </p:anim>
                                    <p:anim calcmode="lin" valueType="num">
                                      <p:cBhvr>
                                        <p:cTn id="154" dur="250" fill="hold"/>
                                        <p:tgtEl>
                                          <p:spTgt spid="37"/>
                                        </p:tgtEl>
                                        <p:attrNameLst>
                                          <p:attrName>ppt_h</p:attrName>
                                        </p:attrNameLst>
                                      </p:cBhvr>
                                      <p:tavLst>
                                        <p:tav tm="0">
                                          <p:val>
                                            <p:fltVal val="0"/>
                                          </p:val>
                                        </p:tav>
                                        <p:tav tm="100000">
                                          <p:val>
                                            <p:strVal val="#ppt_h"/>
                                          </p:val>
                                        </p:tav>
                                      </p:tavLst>
                                    </p:anim>
                                    <p:animEffect transition="in" filter="fade">
                                      <p:cBhvr>
                                        <p:cTn id="155" dur="250"/>
                                        <p:tgtEl>
                                          <p:spTgt spid="37"/>
                                        </p:tgtEl>
                                      </p:cBhvr>
                                    </p:animEffect>
                                  </p:childTnLst>
                                </p:cTn>
                              </p:par>
                            </p:childTnLst>
                          </p:cTn>
                        </p:par>
                        <p:par>
                          <p:cTn id="156" fill="hold">
                            <p:stCondLst>
                              <p:cond delay="12650"/>
                            </p:stCondLst>
                            <p:childTnLst>
                              <p:par>
                                <p:cTn id="157" presetID="53" presetClass="entr" presetSubtype="16" fill="hold" grpId="0" nodeType="afterEffect">
                                  <p:stCondLst>
                                    <p:cond delay="0"/>
                                  </p:stCondLst>
                                  <p:childTnLst>
                                    <p:set>
                                      <p:cBhvr>
                                        <p:cTn id="158" dur="1" fill="hold">
                                          <p:stCondLst>
                                            <p:cond delay="0"/>
                                          </p:stCondLst>
                                        </p:cTn>
                                        <p:tgtEl>
                                          <p:spTgt spid="28"/>
                                        </p:tgtEl>
                                        <p:attrNameLst>
                                          <p:attrName>style.visibility</p:attrName>
                                        </p:attrNameLst>
                                      </p:cBhvr>
                                      <p:to>
                                        <p:strVal val="visible"/>
                                      </p:to>
                                    </p:set>
                                    <p:anim calcmode="lin" valueType="num">
                                      <p:cBhvr>
                                        <p:cTn id="159" dur="250" fill="hold"/>
                                        <p:tgtEl>
                                          <p:spTgt spid="28"/>
                                        </p:tgtEl>
                                        <p:attrNameLst>
                                          <p:attrName>ppt_w</p:attrName>
                                        </p:attrNameLst>
                                      </p:cBhvr>
                                      <p:tavLst>
                                        <p:tav tm="0">
                                          <p:val>
                                            <p:fltVal val="0"/>
                                          </p:val>
                                        </p:tav>
                                        <p:tav tm="100000">
                                          <p:val>
                                            <p:strVal val="#ppt_w"/>
                                          </p:val>
                                        </p:tav>
                                      </p:tavLst>
                                    </p:anim>
                                    <p:anim calcmode="lin" valueType="num">
                                      <p:cBhvr>
                                        <p:cTn id="160" dur="250" fill="hold"/>
                                        <p:tgtEl>
                                          <p:spTgt spid="28"/>
                                        </p:tgtEl>
                                        <p:attrNameLst>
                                          <p:attrName>ppt_h</p:attrName>
                                        </p:attrNameLst>
                                      </p:cBhvr>
                                      <p:tavLst>
                                        <p:tav tm="0">
                                          <p:val>
                                            <p:fltVal val="0"/>
                                          </p:val>
                                        </p:tav>
                                        <p:tav tm="100000">
                                          <p:val>
                                            <p:strVal val="#ppt_h"/>
                                          </p:val>
                                        </p:tav>
                                      </p:tavLst>
                                    </p:anim>
                                    <p:animEffect transition="in" filter="fade">
                                      <p:cBhvr>
                                        <p:cTn id="161" dur="250"/>
                                        <p:tgtEl>
                                          <p:spTgt spid="28"/>
                                        </p:tgtEl>
                                      </p:cBhvr>
                                    </p:animEffect>
                                  </p:childTnLst>
                                </p:cTn>
                              </p:par>
                            </p:childTnLst>
                          </p:cTn>
                        </p:par>
                        <p:par>
                          <p:cTn id="162" fill="hold">
                            <p:stCondLst>
                              <p:cond delay="13150"/>
                            </p:stCondLst>
                            <p:childTnLst>
                              <p:par>
                                <p:cTn id="163" presetID="53" presetClass="entr" presetSubtype="16" fill="hold" grpId="0" nodeType="afterEffect">
                                  <p:stCondLst>
                                    <p:cond delay="0"/>
                                  </p:stCondLst>
                                  <p:iterate type="lt">
                                    <p:tmPct val="10000"/>
                                  </p:iterate>
                                  <p:childTnLst>
                                    <p:set>
                                      <p:cBhvr>
                                        <p:cTn id="164" dur="1" fill="hold">
                                          <p:stCondLst>
                                            <p:cond delay="0"/>
                                          </p:stCondLst>
                                        </p:cTn>
                                        <p:tgtEl>
                                          <p:spTgt spid="27"/>
                                        </p:tgtEl>
                                        <p:attrNameLst>
                                          <p:attrName>style.visibility</p:attrName>
                                        </p:attrNameLst>
                                      </p:cBhvr>
                                      <p:to>
                                        <p:strVal val="visible"/>
                                      </p:to>
                                    </p:set>
                                    <p:anim calcmode="lin" valueType="num">
                                      <p:cBhvr>
                                        <p:cTn id="165" dur="250" fill="hold"/>
                                        <p:tgtEl>
                                          <p:spTgt spid="27"/>
                                        </p:tgtEl>
                                        <p:attrNameLst>
                                          <p:attrName>ppt_w</p:attrName>
                                        </p:attrNameLst>
                                      </p:cBhvr>
                                      <p:tavLst>
                                        <p:tav tm="0">
                                          <p:val>
                                            <p:fltVal val="0"/>
                                          </p:val>
                                        </p:tav>
                                        <p:tav tm="100000">
                                          <p:val>
                                            <p:strVal val="#ppt_w"/>
                                          </p:val>
                                        </p:tav>
                                      </p:tavLst>
                                    </p:anim>
                                    <p:anim calcmode="lin" valueType="num">
                                      <p:cBhvr>
                                        <p:cTn id="166" dur="250" fill="hold"/>
                                        <p:tgtEl>
                                          <p:spTgt spid="27"/>
                                        </p:tgtEl>
                                        <p:attrNameLst>
                                          <p:attrName>ppt_h</p:attrName>
                                        </p:attrNameLst>
                                      </p:cBhvr>
                                      <p:tavLst>
                                        <p:tav tm="0">
                                          <p:val>
                                            <p:fltVal val="0"/>
                                          </p:val>
                                        </p:tav>
                                        <p:tav tm="100000">
                                          <p:val>
                                            <p:strVal val="#ppt_h"/>
                                          </p:val>
                                        </p:tav>
                                      </p:tavLst>
                                    </p:anim>
                                    <p:animEffect transition="in" filter="fade">
                                      <p:cBhvr>
                                        <p:cTn id="167" dur="250"/>
                                        <p:tgtEl>
                                          <p:spTgt spid="27"/>
                                        </p:tgtEl>
                                      </p:cBhvr>
                                    </p:animEffect>
                                  </p:childTnLst>
                                </p:cTn>
                              </p:par>
                            </p:childTnLst>
                          </p:cTn>
                        </p:par>
                        <p:par>
                          <p:cTn id="168" fill="hold">
                            <p:stCondLst>
                              <p:cond delay="16924"/>
                            </p:stCondLst>
                            <p:childTnLst>
                              <p:par>
                                <p:cTn id="169" presetID="53" presetClass="entr" presetSubtype="16"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 calcmode="lin" valueType="num">
                                      <p:cBhvr>
                                        <p:cTn id="171" dur="250" fill="hold"/>
                                        <p:tgtEl>
                                          <p:spTgt spid="38"/>
                                        </p:tgtEl>
                                        <p:attrNameLst>
                                          <p:attrName>ppt_w</p:attrName>
                                        </p:attrNameLst>
                                      </p:cBhvr>
                                      <p:tavLst>
                                        <p:tav tm="0">
                                          <p:val>
                                            <p:fltVal val="0"/>
                                          </p:val>
                                        </p:tav>
                                        <p:tav tm="100000">
                                          <p:val>
                                            <p:strVal val="#ppt_w"/>
                                          </p:val>
                                        </p:tav>
                                      </p:tavLst>
                                    </p:anim>
                                    <p:anim calcmode="lin" valueType="num">
                                      <p:cBhvr>
                                        <p:cTn id="172" dur="250" fill="hold"/>
                                        <p:tgtEl>
                                          <p:spTgt spid="38"/>
                                        </p:tgtEl>
                                        <p:attrNameLst>
                                          <p:attrName>ppt_h</p:attrName>
                                        </p:attrNameLst>
                                      </p:cBhvr>
                                      <p:tavLst>
                                        <p:tav tm="0">
                                          <p:val>
                                            <p:fltVal val="0"/>
                                          </p:val>
                                        </p:tav>
                                        <p:tav tm="100000">
                                          <p:val>
                                            <p:strVal val="#ppt_h"/>
                                          </p:val>
                                        </p:tav>
                                      </p:tavLst>
                                    </p:anim>
                                    <p:animEffect transition="in" filter="fade">
                                      <p:cBhvr>
                                        <p:cTn id="173" dur="250"/>
                                        <p:tgtEl>
                                          <p:spTgt spid="38"/>
                                        </p:tgtEl>
                                      </p:cBhvr>
                                    </p:animEffect>
                                  </p:childTnLst>
                                </p:cTn>
                              </p:par>
                            </p:childTnLst>
                          </p:cTn>
                        </p:par>
                        <p:par>
                          <p:cTn id="174" fill="hold">
                            <p:stCondLst>
                              <p:cond delay="17424"/>
                            </p:stCondLst>
                            <p:childTnLst>
                              <p:par>
                                <p:cTn id="175" presetID="53" presetClass="entr" presetSubtype="16" fill="hold" grpId="0" nodeType="afterEffect">
                                  <p:stCondLst>
                                    <p:cond delay="0"/>
                                  </p:stCondLst>
                                  <p:childTnLst>
                                    <p:set>
                                      <p:cBhvr>
                                        <p:cTn id="176" dur="1" fill="hold">
                                          <p:stCondLst>
                                            <p:cond delay="0"/>
                                          </p:stCondLst>
                                        </p:cTn>
                                        <p:tgtEl>
                                          <p:spTgt spid="34"/>
                                        </p:tgtEl>
                                        <p:attrNameLst>
                                          <p:attrName>style.visibility</p:attrName>
                                        </p:attrNameLst>
                                      </p:cBhvr>
                                      <p:to>
                                        <p:strVal val="visible"/>
                                      </p:to>
                                    </p:set>
                                    <p:anim calcmode="lin" valueType="num">
                                      <p:cBhvr>
                                        <p:cTn id="177" dur="250" fill="hold"/>
                                        <p:tgtEl>
                                          <p:spTgt spid="34"/>
                                        </p:tgtEl>
                                        <p:attrNameLst>
                                          <p:attrName>ppt_w</p:attrName>
                                        </p:attrNameLst>
                                      </p:cBhvr>
                                      <p:tavLst>
                                        <p:tav tm="0">
                                          <p:val>
                                            <p:fltVal val="0"/>
                                          </p:val>
                                        </p:tav>
                                        <p:tav tm="100000">
                                          <p:val>
                                            <p:strVal val="#ppt_w"/>
                                          </p:val>
                                        </p:tav>
                                      </p:tavLst>
                                    </p:anim>
                                    <p:anim calcmode="lin" valueType="num">
                                      <p:cBhvr>
                                        <p:cTn id="178" dur="250" fill="hold"/>
                                        <p:tgtEl>
                                          <p:spTgt spid="34"/>
                                        </p:tgtEl>
                                        <p:attrNameLst>
                                          <p:attrName>ppt_h</p:attrName>
                                        </p:attrNameLst>
                                      </p:cBhvr>
                                      <p:tavLst>
                                        <p:tav tm="0">
                                          <p:val>
                                            <p:fltVal val="0"/>
                                          </p:val>
                                        </p:tav>
                                        <p:tav tm="100000">
                                          <p:val>
                                            <p:strVal val="#ppt_h"/>
                                          </p:val>
                                        </p:tav>
                                      </p:tavLst>
                                    </p:anim>
                                    <p:animEffect transition="in" filter="fade">
                                      <p:cBhvr>
                                        <p:cTn id="179" dur="250"/>
                                        <p:tgtEl>
                                          <p:spTgt spid="34"/>
                                        </p:tgtEl>
                                      </p:cBhvr>
                                    </p:animEffect>
                                  </p:childTnLst>
                                </p:cTn>
                              </p:par>
                            </p:childTnLst>
                          </p:cTn>
                        </p:par>
                        <p:par>
                          <p:cTn id="180" fill="hold">
                            <p:stCondLst>
                              <p:cond delay="17924"/>
                            </p:stCondLst>
                            <p:childTnLst>
                              <p:par>
                                <p:cTn id="181" presetID="53" presetClass="entr" presetSubtype="16" fill="hold" grpId="0" nodeType="afterEffect">
                                  <p:stCondLst>
                                    <p:cond delay="0"/>
                                  </p:stCondLst>
                                  <p:iterate type="lt">
                                    <p:tmPct val="10000"/>
                                  </p:iterate>
                                  <p:childTnLst>
                                    <p:set>
                                      <p:cBhvr>
                                        <p:cTn id="182" dur="1" fill="hold">
                                          <p:stCondLst>
                                            <p:cond delay="0"/>
                                          </p:stCondLst>
                                        </p:cTn>
                                        <p:tgtEl>
                                          <p:spTgt spid="33"/>
                                        </p:tgtEl>
                                        <p:attrNameLst>
                                          <p:attrName>style.visibility</p:attrName>
                                        </p:attrNameLst>
                                      </p:cBhvr>
                                      <p:to>
                                        <p:strVal val="visible"/>
                                      </p:to>
                                    </p:set>
                                    <p:anim calcmode="lin" valueType="num">
                                      <p:cBhvr>
                                        <p:cTn id="183" dur="250" fill="hold"/>
                                        <p:tgtEl>
                                          <p:spTgt spid="33"/>
                                        </p:tgtEl>
                                        <p:attrNameLst>
                                          <p:attrName>ppt_w</p:attrName>
                                        </p:attrNameLst>
                                      </p:cBhvr>
                                      <p:tavLst>
                                        <p:tav tm="0">
                                          <p:val>
                                            <p:fltVal val="0"/>
                                          </p:val>
                                        </p:tav>
                                        <p:tav tm="100000">
                                          <p:val>
                                            <p:strVal val="#ppt_w"/>
                                          </p:val>
                                        </p:tav>
                                      </p:tavLst>
                                    </p:anim>
                                    <p:anim calcmode="lin" valueType="num">
                                      <p:cBhvr>
                                        <p:cTn id="184" dur="250" fill="hold"/>
                                        <p:tgtEl>
                                          <p:spTgt spid="33"/>
                                        </p:tgtEl>
                                        <p:attrNameLst>
                                          <p:attrName>ppt_h</p:attrName>
                                        </p:attrNameLst>
                                      </p:cBhvr>
                                      <p:tavLst>
                                        <p:tav tm="0">
                                          <p:val>
                                            <p:fltVal val="0"/>
                                          </p:val>
                                        </p:tav>
                                        <p:tav tm="100000">
                                          <p:val>
                                            <p:strVal val="#ppt_h"/>
                                          </p:val>
                                        </p:tav>
                                      </p:tavLst>
                                    </p:anim>
                                    <p:animEffect transition="in" filter="fade">
                                      <p:cBhvr>
                                        <p:cTn id="185"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6" grpId="0" bldLvl="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bldLvl="0" animBg="1"/>
      <p:bldP spid="41" grpId="1" bldLvl="0" animBg="1"/>
      <p:bldP spid="41" grpId="2" bldLvl="0" animBg="1"/>
      <p:bldP spid="42" grpId="0"/>
      <p:bldP spid="42" grpId="1"/>
      <p:bldP spid="42"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462547"/>
            <a:ext cx="9144000" cy="2103093"/>
            <a:chOff x="0" y="3672165"/>
            <a:chExt cx="12192000" cy="2465110"/>
          </a:xfrm>
        </p:grpSpPr>
        <p:sp>
          <p:nvSpPr>
            <p:cNvPr id="5" name="箭头: 五边形 11227"/>
            <p:cNvSpPr/>
            <p:nvPr userDrawn="1"/>
          </p:nvSpPr>
          <p:spPr>
            <a:xfrm>
              <a:off x="0" y="3672165"/>
              <a:ext cx="12192000" cy="2465110"/>
            </a:xfrm>
            <a:prstGeom prst="rect">
              <a:avLst/>
            </a:prstGeom>
            <a:blipFill>
              <a:blip r:embed="rId1">
                <a:grayscl/>
              </a:blip>
              <a:srcRect/>
              <a:stretch>
                <a:fillRect t="-321082" b="-3210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5"/>
            <p:cNvSpPr/>
            <p:nvPr userDrawn="1"/>
          </p:nvSpPr>
          <p:spPr>
            <a:xfrm>
              <a:off x="0" y="3672165"/>
              <a:ext cx="36068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6"/>
            <p:cNvSpPr/>
            <p:nvPr userDrawn="1"/>
          </p:nvSpPr>
          <p:spPr>
            <a:xfrm>
              <a:off x="8788400" y="3672165"/>
              <a:ext cx="3403600" cy="2465110"/>
            </a:xfrm>
            <a:prstGeom prst="rect">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822"/>
          <a:stretch>
            <a:fillRect/>
          </a:stretch>
        </p:blipFill>
        <p:spPr>
          <a:xfrm>
            <a:off x="1616528" y="2248914"/>
            <a:ext cx="5148944" cy="2904112"/>
          </a:xfrm>
          <a:prstGeom prst="rect">
            <a:avLst/>
          </a:prstGeom>
        </p:spPr>
      </p:pic>
      <p:sp>
        <p:nvSpPr>
          <p:cNvPr id="9" name="文本框 8"/>
          <p:cNvSpPr txBox="1"/>
          <p:nvPr/>
        </p:nvSpPr>
        <p:spPr>
          <a:xfrm>
            <a:off x="4027895" y="3112294"/>
            <a:ext cx="1088210" cy="977933"/>
          </a:xfrm>
          <a:prstGeom prst="rect">
            <a:avLst/>
          </a:prstGeom>
          <a:noFill/>
        </p:spPr>
        <p:txBody>
          <a:bodyPr wrap="none" rtlCol="0">
            <a:prstTxWarp prst="textPlain">
              <a:avLst/>
            </a:prstTxWarp>
            <a:spAutoFit/>
          </a:bodyPr>
          <a:lstStyle/>
          <a:p>
            <a:r>
              <a:rPr lang="en-US" altLang="zh-CN" sz="1015" dirty="0">
                <a:solidFill>
                  <a:schemeClr val="bg1">
                    <a:alpha val="94000"/>
                  </a:schemeClr>
                </a:solidFill>
                <a:latin typeface="Impact" panose="020B0806030902050204" pitchFamily="34" charset="0"/>
                <a:cs typeface="Arial" panose="020B0604020202020204" pitchFamily="34" charset="0"/>
              </a:rPr>
              <a:t>0 3</a:t>
            </a:r>
            <a:endParaRPr lang="zh-CN" altLang="en-US" sz="1015" dirty="0">
              <a:solidFill>
                <a:schemeClr val="bg1">
                  <a:alpha val="94000"/>
                </a:schemeClr>
              </a:solidFill>
              <a:latin typeface="Impact" panose="020B0806030902050204" pitchFamily="34" charset="0"/>
              <a:cs typeface="Arial" panose="020B0604020202020204" pitchFamily="34" charset="0"/>
            </a:endParaRPr>
          </a:p>
        </p:txBody>
      </p:sp>
      <p:sp>
        <p:nvSpPr>
          <p:cNvPr id="11" name="文本框 10"/>
          <p:cNvSpPr txBox="1"/>
          <p:nvPr/>
        </p:nvSpPr>
        <p:spPr>
          <a:xfrm>
            <a:off x="3555465" y="1086594"/>
            <a:ext cx="2084070" cy="645160"/>
          </a:xfrm>
          <a:prstGeom prst="rect">
            <a:avLst/>
          </a:prstGeom>
          <a:noFill/>
        </p:spPr>
        <p:txBody>
          <a:bodyPr wrap="none" rtlCol="0">
            <a:spAutoFit/>
            <a:scene3d>
              <a:camera prst="orthographicFront"/>
              <a:lightRig rig="threePt" dir="t"/>
            </a:scene3d>
            <a:sp3d contourW="12700"/>
          </a:bodyPr>
          <a:lstStyle/>
          <a:p>
            <a:pPr lvl="0" algn="l">
              <a:defRPr/>
            </a:pPr>
            <a:r>
              <a:rPr lang="zh-CN" altLang="en-US" sz="3600" dirty="0">
                <a:solidFill>
                  <a:srgbClr val="C00000"/>
                </a:solidFill>
                <a:latin typeface="微软雅黑" panose="020B0503020204020204" pitchFamily="34" charset="-122"/>
                <a:ea typeface="微软雅黑" panose="020B0503020204020204" pitchFamily="34" charset="-122"/>
                <a:sym typeface="+mn-ea"/>
              </a:rPr>
              <a:t>Function</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84775" y="1020445"/>
            <a:ext cx="3267075" cy="3397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Multi system protection</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 name="组合 9"/>
          <p:cNvGrpSpPr/>
          <p:nvPr/>
        </p:nvGrpSpPr>
        <p:grpSpPr>
          <a:xfrm>
            <a:off x="643890" y="1020445"/>
            <a:ext cx="4350385" cy="4472305"/>
            <a:chOff x="611560" y="1366732"/>
            <a:chExt cx="3587596" cy="3428146"/>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2" name="MH_Picture_3"/>
            <p:cNvSpPr/>
            <p:nvPr>
              <p:custDataLst>
                <p:tags r:id="rId2"/>
              </p:custDataLst>
            </p:nvPr>
          </p:nvSpPr>
          <p:spPr>
            <a:xfrm>
              <a:off x="746051" y="1496013"/>
              <a:ext cx="3204000" cy="1946273"/>
            </a:xfrm>
            <a:prstGeom prst="rect">
              <a:avLst/>
            </a:prstGeom>
            <a:blipFill dpi="0" rotWithShape="1">
              <a:blip r:embed="rId3"/>
              <a:srcRect/>
              <a:stretch>
                <a:fillRect/>
              </a:stretch>
            </a:blipFill>
            <a:ln w="25400" cap="flat" cmpd="sng" algn="ctr">
              <a:noFill/>
              <a:prstDash val="solid"/>
            </a:ln>
            <a:effectLst/>
          </p:spPr>
          <p:txBody>
            <a:bodyPr anchor="ctr"/>
            <a:lstStyle/>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
        <p:nvSpPr>
          <p:cNvPr id="15" name="MH_SubTitle_1"/>
          <p:cNvSpPr txBox="1">
            <a:spLocks noChangeArrowheads="1"/>
          </p:cNvSpPr>
          <p:nvPr>
            <p:custDataLst>
              <p:tags r:id="rId4"/>
            </p:custDataLst>
          </p:nvPr>
        </p:nvSpPr>
        <p:spPr bwMode="auto">
          <a:xfrm>
            <a:off x="5469890" y="1137285"/>
            <a:ext cx="2501265" cy="317881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en-US" altLang="zh-CN" sz="1200" kern="0" dirty="0">
                <a:solidFill>
                  <a:schemeClr val="bg1"/>
                </a:solidFill>
                <a:latin typeface="+mn-ea"/>
                <a:sym typeface="+mn-lt"/>
              </a:rPr>
              <a:t>S</a:t>
            </a:r>
            <a:r>
              <a:rPr lang="zh-CN" altLang="en-US" sz="1200" kern="0" dirty="0">
                <a:solidFill>
                  <a:schemeClr val="bg1"/>
                </a:solidFill>
                <a:latin typeface="+mn-ea"/>
                <a:sym typeface="+mn-lt"/>
              </a:rPr>
              <a:t>upport：</a:t>
            </a:r>
            <a:endParaRPr lang="zh-CN" altLang="en-US" sz="1200" kern="0" dirty="0">
              <a:solidFill>
                <a:schemeClr val="bg1"/>
              </a:solidFill>
              <a:latin typeface="+mn-ea"/>
              <a:sym typeface="+mn-lt"/>
            </a:endParaRPr>
          </a:p>
          <a:p>
            <a:pPr marL="0" indent="0" defTabSz="685800">
              <a:buClr>
                <a:srgbClr val="0065B0"/>
              </a:buClr>
              <a:buNone/>
              <a:defRPr/>
            </a:pPr>
            <a:r>
              <a:rPr lang="en-US" altLang="zh-CN" sz="1200" kern="0" dirty="0">
                <a:solidFill>
                  <a:schemeClr val="bg1"/>
                </a:solidFill>
                <a:latin typeface="+mn-ea"/>
                <a:sym typeface="+mn-lt"/>
              </a:rPr>
              <a:t>Windows7</a:t>
            </a:r>
            <a:endParaRPr lang="en-US" altLang="zh-CN" sz="1200" kern="0" dirty="0">
              <a:solidFill>
                <a:schemeClr val="bg1"/>
              </a:solidFill>
              <a:latin typeface="+mn-ea"/>
              <a:sym typeface="+mn-lt"/>
            </a:endParaRPr>
          </a:p>
          <a:p>
            <a:pPr marL="0" indent="0" defTabSz="685800">
              <a:buClr>
                <a:srgbClr val="0065B0"/>
              </a:buClr>
              <a:buNone/>
              <a:defRPr/>
            </a:pPr>
            <a:r>
              <a:rPr lang="en-US" altLang="zh-CN" sz="1200" kern="0" dirty="0">
                <a:solidFill>
                  <a:schemeClr val="bg1"/>
                </a:solidFill>
                <a:latin typeface="+mn-ea"/>
                <a:sym typeface="+mn-lt"/>
              </a:rPr>
              <a:t>Windows8</a:t>
            </a:r>
            <a:endParaRPr lang="en-US" altLang="zh-CN" sz="1200" kern="0" dirty="0">
              <a:solidFill>
                <a:schemeClr val="bg1"/>
              </a:solidFill>
              <a:latin typeface="+mn-ea"/>
              <a:sym typeface="+mn-lt"/>
            </a:endParaRPr>
          </a:p>
          <a:p>
            <a:pPr marL="0" indent="0" defTabSz="685800">
              <a:buClr>
                <a:srgbClr val="0065B0"/>
              </a:buClr>
              <a:buNone/>
              <a:defRPr/>
            </a:pPr>
            <a:r>
              <a:rPr lang="en-US" altLang="zh-CN" sz="1200" kern="0" dirty="0">
                <a:solidFill>
                  <a:schemeClr val="bg1"/>
                </a:solidFill>
                <a:latin typeface="+mn-ea"/>
                <a:sym typeface="+mn-lt"/>
              </a:rPr>
              <a:t>Windows10</a:t>
            </a:r>
            <a:endParaRPr lang="en-US" altLang="zh-CN" sz="1200" kern="0" dirty="0">
              <a:solidFill>
                <a:schemeClr val="bg1"/>
              </a:solidFill>
              <a:latin typeface="+mn-ea"/>
              <a:sym typeface="+mn-lt"/>
            </a:endParaRPr>
          </a:p>
          <a:p>
            <a:pPr marL="0" indent="0" defTabSz="685800">
              <a:buClr>
                <a:srgbClr val="0065B0"/>
              </a:buClr>
              <a:buNone/>
              <a:defRPr/>
            </a:pPr>
            <a:r>
              <a:rPr lang="zh-CN" altLang="en-US" sz="1200" dirty="0">
                <a:solidFill>
                  <a:schemeClr val="bg1"/>
                </a:solidFill>
                <a:latin typeface="+mn-ea"/>
                <a:sym typeface="+mn-ea"/>
              </a:rPr>
              <a:t>Ubuntu</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Kubuntu</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Deepin</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UOS</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CentOS</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Debian</a:t>
            </a:r>
            <a:endParaRPr lang="zh-CN" altLang="en-US" sz="1200" dirty="0">
              <a:solidFill>
                <a:schemeClr val="bg1"/>
              </a:solidFill>
              <a:latin typeface="+mn-ea"/>
              <a:sym typeface="+mn-ea"/>
            </a:endParaRPr>
          </a:p>
          <a:p>
            <a:pPr marL="0" indent="0" defTabSz="685800">
              <a:buClr>
                <a:srgbClr val="0065B0"/>
              </a:buClr>
              <a:buNone/>
              <a:defRPr/>
            </a:pPr>
            <a:r>
              <a:rPr lang="zh-CN" altLang="en-US" sz="1200" dirty="0">
                <a:solidFill>
                  <a:schemeClr val="bg1"/>
                </a:solidFill>
                <a:latin typeface="+mn-ea"/>
                <a:sym typeface="+mn-ea"/>
              </a:rPr>
              <a:t>Redhat</a:t>
            </a:r>
            <a:endParaRPr lang="en-US" altLang="zh-CN" sz="1200" kern="0" dirty="0">
              <a:solidFill>
                <a:schemeClr val="bg1"/>
              </a:solidFill>
              <a:latin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50000">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14:bounceEnd="50000">
                                          <p:cBhvr additive="base">
                                            <p:cTn id="12" dur="1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4775" y="1104265"/>
            <a:ext cx="3267075" cy="32207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3300" tIns="26651" rIns="53300" bIns="26651" rtlCol="0" anchor="ctr"/>
          <a:p>
            <a:pPr algn="ctr"/>
            <a:endParaRPr lang="zh-CN" altLang="en-US" sz="1015"/>
          </a:p>
        </p:txBody>
      </p:sp>
      <p:grpSp>
        <p:nvGrpSpPr>
          <p:cNvPr id="9" name="组合 8"/>
          <p:cNvGrpSpPr/>
          <p:nvPr/>
        </p:nvGrpSpPr>
        <p:grpSpPr>
          <a:xfrm>
            <a:off x="209550" y="98806"/>
            <a:ext cx="8368882" cy="539369"/>
            <a:chOff x="279400" y="131741"/>
            <a:chExt cx="11158509" cy="719159"/>
          </a:xfrm>
        </p:grpSpPr>
        <p:grpSp>
          <p:nvGrpSpPr>
            <p:cNvPr id="6" name="组合 5"/>
            <p:cNvGrpSpPr/>
            <p:nvPr/>
          </p:nvGrpSpPr>
          <p:grpSpPr>
            <a:xfrm>
              <a:off x="279400" y="165100"/>
              <a:ext cx="241300" cy="685800"/>
              <a:chOff x="279400" y="165100"/>
              <a:chExt cx="241300" cy="685800"/>
            </a:xfrm>
          </p:grpSpPr>
          <p:sp>
            <p:nvSpPr>
              <p:cNvPr id="4" name="矩形 3"/>
              <p:cNvSpPr/>
              <p:nvPr/>
            </p:nvSpPr>
            <p:spPr>
              <a:xfrm>
                <a:off x="279400" y="165100"/>
                <a:ext cx="101600" cy="685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矩形 4"/>
              <p:cNvSpPr/>
              <p:nvPr/>
            </p:nvSpPr>
            <p:spPr>
              <a:xfrm>
                <a:off x="419100" y="165100"/>
                <a:ext cx="101600" cy="330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7" name="TextBox 54"/>
            <p:cNvSpPr txBox="1"/>
            <p:nvPr/>
          </p:nvSpPr>
          <p:spPr>
            <a:xfrm>
              <a:off x="694367" y="131741"/>
              <a:ext cx="5042228" cy="552027"/>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l"/>
              <a:r>
                <a:rPr lang="zh-CN" altLang="en-US" sz="2100" dirty="0"/>
                <a:t>Intelligent clone</a:t>
              </a:r>
              <a:endParaRPr lang="zh-CN" altLang="en-US" sz="2100" dirty="0"/>
            </a:p>
          </p:txBody>
        </p:sp>
        <p:cxnSp>
          <p:nvCxnSpPr>
            <p:cNvPr id="8" name="直接连接符 7"/>
            <p:cNvCxnSpPr/>
            <p:nvPr/>
          </p:nvCxnSpPr>
          <p:spPr bwMode="auto">
            <a:xfrm>
              <a:off x="758853" y="836712"/>
              <a:ext cx="1067905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MH_SubTitle_1"/>
          <p:cNvSpPr txBox="1">
            <a:spLocks noChangeArrowheads="1"/>
          </p:cNvSpPr>
          <p:nvPr>
            <p:custDataLst>
              <p:tags r:id="rId1"/>
            </p:custDataLst>
          </p:nvPr>
        </p:nvSpPr>
        <p:spPr bwMode="auto">
          <a:xfrm>
            <a:off x="5596255" y="1674495"/>
            <a:ext cx="2501265" cy="2214880"/>
          </a:xfrm>
          <a:prstGeom prst="rect">
            <a:avLst/>
          </a:prstGeom>
          <a:noFill/>
          <a:ln w="25400" cap="flat" cmpd="sng" algn="ctr">
            <a:noFill/>
            <a:prstDash val="solid"/>
          </a:ln>
          <a:effectLst/>
        </p:spPr>
        <p:txBody>
          <a:bodyPr wrap="square" lIns="119952" tIns="0" rIns="119952"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support: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Connect automatically </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Remote wakeup</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Intelligent clone</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IP delivery</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Network monitoring</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ID sort</a:t>
            </a:r>
            <a:endParaRPr lang="zh-CN" altLang="en-US" sz="1200" dirty="0" smtClean="0">
              <a:solidFill>
                <a:schemeClr val="bg1"/>
              </a:solidFill>
              <a:latin typeface="华文细黑" panose="02010600040101010101" pitchFamily="2" charset="-122"/>
              <a:ea typeface="华文细黑" panose="02010600040101010101" pitchFamily="2" charset="-122"/>
              <a:sym typeface="+mn-ea"/>
            </a:endParaRPr>
          </a:p>
          <a:p>
            <a:pPr marL="0" indent="0" defTabSz="685800">
              <a:buClr>
                <a:srgbClr val="0065B0"/>
              </a:buClr>
              <a:buNone/>
              <a:defRPr/>
            </a:pPr>
            <a:r>
              <a:rPr lang="zh-CN" altLang="en-US" sz="1200" dirty="0" smtClean="0">
                <a:solidFill>
                  <a:schemeClr val="bg1"/>
                </a:solidFill>
                <a:latin typeface="华文细黑" panose="02010600040101010101" pitchFamily="2" charset="-122"/>
                <a:ea typeface="华文细黑" panose="02010600040101010101" pitchFamily="2" charset="-122"/>
                <a:sym typeface="+mn-ea"/>
              </a:rPr>
              <a:t>Mass deployment</a:t>
            </a:r>
            <a:endParaRPr lang="en-US" altLang="zh-CN" sz="1200" kern="0" dirty="0">
              <a:solidFill>
                <a:schemeClr val="bg1"/>
              </a:solidFill>
              <a:latin typeface="+mn-ea"/>
              <a:sym typeface="+mn-lt"/>
            </a:endParaRPr>
          </a:p>
        </p:txBody>
      </p:sp>
      <p:grpSp>
        <p:nvGrpSpPr>
          <p:cNvPr id="2" name="组合 1"/>
          <p:cNvGrpSpPr/>
          <p:nvPr/>
        </p:nvGrpSpPr>
        <p:grpSpPr>
          <a:xfrm>
            <a:off x="636905" y="1055370"/>
            <a:ext cx="4350385" cy="4472305"/>
            <a:chOff x="611560" y="1366732"/>
            <a:chExt cx="3587596" cy="342814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3" name="MH_Picture_3"/>
            <p:cNvSpPr/>
            <p:nvPr>
              <p:custDataLst>
                <p:tags r:id="rId3"/>
              </p:custDataLst>
            </p:nvPr>
          </p:nvSpPr>
          <p:spPr>
            <a:xfrm>
              <a:off x="746051" y="1496013"/>
              <a:ext cx="3204000" cy="1946273"/>
            </a:xfrm>
            <a:prstGeom prst="rect">
              <a:avLst/>
            </a:prstGeom>
            <a:blipFill dpi="0" rotWithShape="1">
              <a:blip r:embed="rId4"/>
              <a:srcRect/>
              <a:stretch>
                <a:fillRect/>
              </a:stretch>
            </a:blipFill>
            <a:ln w="25400" cap="flat" cmpd="sng" algn="ctr">
              <a:noFill/>
              <a:prstDash val="solid"/>
            </a:ln>
            <a:effectLst/>
          </p:spPr>
          <p:txBody>
            <a:bodyPr anchor="ctr"/>
            <a:p>
              <a:pPr algn="ctr" defTabSz="685800">
                <a:defRPr/>
              </a:pPr>
              <a:endParaRPr lang="zh-CN" altLang="en-US" sz="1015" kern="0">
                <a:solidFill>
                  <a:prstClr val="white"/>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0" grpId="0" bldLvl="0" animBg="1"/>
    </p:bldLst>
  </p:timing>
</p:sld>
</file>

<file path=ppt/tags/tag1.xml><?xml version="1.0" encoding="utf-8"?>
<p:tagLst xmlns:p="http://schemas.openxmlformats.org/presentationml/2006/main">
  <p:tag name="REFSHAPE" val="1154401436"/>
  <p:tag name="KSO_WM_UNIT_PLACING_PICTURE_USER_VIEWPORT" val="{&quot;height&quot;:7775,&quot;width&quot;:9330}"/>
</p:tagLst>
</file>

<file path=ppt/tags/tag10.xml><?xml version="1.0" encoding="utf-8"?>
<p:tagLst xmlns:p="http://schemas.openxmlformats.org/presentationml/2006/main">
  <p:tag name="MH" val="20160202082519"/>
  <p:tag name="MH_LIBRARY" val="GRAPHIC"/>
  <p:tag name="MH_TYPE" val="SubTitle"/>
  <p:tag name="MH_ORDER" val="1"/>
</p:tagLst>
</file>

<file path=ppt/tags/tag11.xml><?xml version="1.0" encoding="utf-8"?>
<p:tagLst xmlns:p="http://schemas.openxmlformats.org/presentationml/2006/main">
  <p:tag name="MH" val="20160217203636"/>
  <p:tag name="MH_LIBRARY" val="GRAPHIC"/>
  <p:tag name="MH_TYPE" val="Picture"/>
  <p:tag name="MH_ORDER" val="3"/>
</p:tagLst>
</file>

<file path=ppt/tags/tag12.xml><?xml version="1.0" encoding="utf-8"?>
<p:tagLst xmlns:p="http://schemas.openxmlformats.org/presentationml/2006/main">
  <p:tag name="MH" val="20160202082519"/>
  <p:tag name="MH_LIBRARY" val="GRAPHIC"/>
  <p:tag name="MH_TYPE" val="SubTitle"/>
  <p:tag name="MH_ORDER" val="1"/>
</p:tagLst>
</file>

<file path=ppt/tags/tag13.xml><?xml version="1.0" encoding="utf-8"?>
<p:tagLst xmlns:p="http://schemas.openxmlformats.org/presentationml/2006/main">
  <p:tag name="MH" val="20160217203636"/>
  <p:tag name="MH_LIBRARY" val="GRAPHIC"/>
  <p:tag name="MH_TYPE" val="Picture"/>
  <p:tag name="MH_ORDER" val="3"/>
</p:tagLst>
</file>

<file path=ppt/tags/tag14.xml><?xml version="1.0" encoding="utf-8"?>
<p:tagLst xmlns:p="http://schemas.openxmlformats.org/presentationml/2006/main">
  <p:tag name="MH" val="20160202082519"/>
  <p:tag name="MH_LIBRARY" val="GRAPHIC"/>
  <p:tag name="MH_TYPE" val="SubTitle"/>
  <p:tag name="MH_ORDER" val="1"/>
</p:tagLst>
</file>

<file path=ppt/tags/tag15.xml><?xml version="1.0" encoding="utf-8"?>
<p:tagLst xmlns:p="http://schemas.openxmlformats.org/presentationml/2006/main">
  <p:tag name="MH" val="20160217203636"/>
  <p:tag name="MH_LIBRARY" val="GRAPHIC"/>
  <p:tag name="MH_TYPE" val="Picture"/>
  <p:tag name="MH_ORDER" val="3"/>
</p:tagLst>
</file>

<file path=ppt/tags/tag16.xml><?xml version="1.0" encoding="utf-8"?>
<p:tagLst xmlns:p="http://schemas.openxmlformats.org/presentationml/2006/main">
  <p:tag name="MH" val="20160202082519"/>
  <p:tag name="MH_LIBRARY" val="GRAPHIC"/>
  <p:tag name="MH_TYPE" val="SubTitle"/>
  <p:tag name="MH_ORDER" val="1"/>
</p:tagLst>
</file>

<file path=ppt/tags/tag17.xml><?xml version="1.0" encoding="utf-8"?>
<p:tagLst xmlns:p="http://schemas.openxmlformats.org/presentationml/2006/main">
  <p:tag name="MH" val="20160217203636"/>
  <p:tag name="MH_LIBRARY" val="GRAPHIC"/>
  <p:tag name="MH_TYPE" val="Picture"/>
  <p:tag name="MH_ORDER" val="3"/>
</p:tagLst>
</file>

<file path=ppt/tags/tag18.xml><?xml version="1.0" encoding="utf-8"?>
<p:tagLst xmlns:p="http://schemas.openxmlformats.org/presentationml/2006/main">
  <p:tag name="MH" val="20160202082519"/>
  <p:tag name="MH_LIBRARY" val="GRAPHIC"/>
  <p:tag name="MH_TYPE" val="SubTitle"/>
  <p:tag name="MH_ORDER" val="1"/>
</p:tagLst>
</file>

<file path=ppt/tags/tag19.xml><?xml version="1.0" encoding="utf-8"?>
<p:tagLst xmlns:p="http://schemas.openxmlformats.org/presentationml/2006/main">
  <p:tag name="MH" val="20160217203636"/>
  <p:tag name="MH_LIBRARY" val="GRAPHIC"/>
  <p:tag name="MH_TYPE" val="Picture"/>
  <p:tag name="MH_ORDER" val="3"/>
</p:tagLst>
</file>

<file path=ppt/tags/tag2.xml><?xml version="1.0" encoding="utf-8"?>
<p:tagLst xmlns:p="http://schemas.openxmlformats.org/presentationml/2006/main">
  <p:tag name="MH" val="20160217203636"/>
  <p:tag name="MH_LIBRARY" val="GRAPHIC"/>
  <p:tag name="MH_TYPE" val="Picture"/>
  <p:tag name="MH_ORDER" val="3"/>
</p:tagLst>
</file>

<file path=ppt/tags/tag20.xml><?xml version="1.0" encoding="utf-8"?>
<p:tagLst xmlns:p="http://schemas.openxmlformats.org/presentationml/2006/main">
  <p:tag name="MH" val="20160202082519"/>
  <p:tag name="MH_LIBRARY" val="GRAPHIC"/>
  <p:tag name="MH_TYPE" val="SubTitle"/>
  <p:tag name="MH_ORDER" val="1"/>
</p:tagLst>
</file>

<file path=ppt/tags/tag21.xml><?xml version="1.0" encoding="utf-8"?>
<p:tagLst xmlns:p="http://schemas.openxmlformats.org/presentationml/2006/main">
  <p:tag name="MH" val="20160217203636"/>
  <p:tag name="MH_LIBRARY" val="GRAPHIC"/>
  <p:tag name="MH_TYPE" val="Picture"/>
  <p:tag name="MH_ORDER" val="3"/>
</p:tagLst>
</file>

<file path=ppt/tags/tag22.xml><?xml version="1.0" encoding="utf-8"?>
<p:tagLst xmlns:p="http://schemas.openxmlformats.org/presentationml/2006/main">
  <p:tag name="MH" val="20160202082519"/>
  <p:tag name="MH_LIBRARY" val="GRAPHIC"/>
  <p:tag name="MH_TYPE" val="SubTitle"/>
  <p:tag name="MH_ORDER" val="1"/>
</p:tagLst>
</file>

<file path=ppt/tags/tag23.xml><?xml version="1.0" encoding="utf-8"?>
<p:tagLst xmlns:p="http://schemas.openxmlformats.org/presentationml/2006/main">
  <p:tag name="MH" val="20160217203636"/>
  <p:tag name="MH_LIBRARY" val="GRAPHIC"/>
  <p:tag name="MH_TYPE" val="Picture"/>
  <p:tag name="MH_ORDER" val="3"/>
</p:tagLst>
</file>

<file path=ppt/tags/tag24.xml><?xml version="1.0" encoding="utf-8"?>
<p:tagLst xmlns:p="http://schemas.openxmlformats.org/presentationml/2006/main">
  <p:tag name="MH" val="20160202082519"/>
  <p:tag name="MH_LIBRARY" val="GRAPHIC"/>
  <p:tag name="MH_TYPE" val="SubTitle"/>
  <p:tag name="MH_ORDER" val="1"/>
</p:tagLst>
</file>

<file path=ppt/tags/tag25.xml><?xml version="1.0" encoding="utf-8"?>
<p:tagLst xmlns:p="http://schemas.openxmlformats.org/presentationml/2006/main">
  <p:tag name="MH" val="20160217203636"/>
  <p:tag name="MH_LIBRARY" val="GRAPHIC"/>
  <p:tag name="MH_TYPE" val="Picture"/>
  <p:tag name="MH_ORDER" val="3"/>
</p:tagLst>
</file>

<file path=ppt/tags/tag26.xml><?xml version="1.0" encoding="utf-8"?>
<p:tagLst xmlns:p="http://schemas.openxmlformats.org/presentationml/2006/main">
  <p:tag name="MH" val="20160202082519"/>
  <p:tag name="MH_LIBRARY" val="GRAPHIC"/>
  <p:tag name="MH_TYPE" val="SubTitle"/>
  <p:tag name="MH_ORDER" val="1"/>
</p:tagLst>
</file>

<file path=ppt/tags/tag27.xml><?xml version="1.0" encoding="utf-8"?>
<p:tagLst xmlns:p="http://schemas.openxmlformats.org/presentationml/2006/main">
  <p:tag name="MH" val="20160217203636"/>
  <p:tag name="MH_LIBRARY" val="GRAPHIC"/>
  <p:tag name="MH_TYPE" val="Picture"/>
  <p:tag name="MH_ORDER" val="3"/>
</p:tagLst>
</file>

<file path=ppt/tags/tag28.xml><?xml version="1.0" encoding="utf-8"?>
<p:tagLst xmlns:p="http://schemas.openxmlformats.org/presentationml/2006/main">
  <p:tag name="MH" val="20160202082519"/>
  <p:tag name="MH_LIBRARY" val="GRAPHIC"/>
  <p:tag name="MH_TYPE" val="SubTitle"/>
  <p:tag name="MH_ORDER" val="1"/>
</p:tagLst>
</file>

<file path=ppt/tags/tag29.xml><?xml version="1.0" encoding="utf-8"?>
<p:tagLst xmlns:p="http://schemas.openxmlformats.org/presentationml/2006/main">
  <p:tag name="MH" val="20160217203636"/>
  <p:tag name="MH_LIBRARY" val="GRAPHIC"/>
  <p:tag name="MH_TYPE" val="Picture"/>
  <p:tag name="MH_ORDER" val="3"/>
</p:tagLst>
</file>

<file path=ppt/tags/tag3.xml><?xml version="1.0" encoding="utf-8"?>
<p:tagLst xmlns:p="http://schemas.openxmlformats.org/presentationml/2006/main">
  <p:tag name="MH" val="20160202082519"/>
  <p:tag name="MH_LIBRARY" val="GRAPHIC"/>
  <p:tag name="MH_TYPE" val="SubTitle"/>
  <p:tag name="MH_ORDER" val="1"/>
</p:tagLst>
</file>

<file path=ppt/tags/tag30.xml><?xml version="1.0" encoding="utf-8"?>
<p:tagLst xmlns:p="http://schemas.openxmlformats.org/presentationml/2006/main">
  <p:tag name="MH" val="20160202082519"/>
  <p:tag name="MH_LIBRARY" val="GRAPHIC"/>
  <p:tag name="MH_TYPE" val="SubTitle"/>
  <p:tag name="MH_ORDER" val="1"/>
</p:tagLst>
</file>

<file path=ppt/tags/tag31.xml><?xml version="1.0" encoding="utf-8"?>
<p:tagLst xmlns:p="http://schemas.openxmlformats.org/presentationml/2006/main">
  <p:tag name="MH" val="20160217203636"/>
  <p:tag name="MH_LIBRARY" val="GRAPHIC"/>
  <p:tag name="MH_TYPE" val="Picture"/>
  <p:tag name="MH_ORDER" val="3"/>
</p:tagLst>
</file>

<file path=ppt/tags/tag32.xml><?xml version="1.0" encoding="utf-8"?>
<p:tagLst xmlns:p="http://schemas.openxmlformats.org/presentationml/2006/main">
  <p:tag name="MH" val="20160202082519"/>
  <p:tag name="MH_LIBRARY" val="GRAPHIC"/>
  <p:tag name="MH_TYPE" val="SubTitle"/>
  <p:tag name="MH_ORDER" val="1"/>
</p:tagLst>
</file>

<file path=ppt/tags/tag33.xml><?xml version="1.0" encoding="utf-8"?>
<p:tagLst xmlns:p="http://schemas.openxmlformats.org/presentationml/2006/main">
  <p:tag name="MH" val="20160217203636"/>
  <p:tag name="MH_LIBRARY" val="GRAPHIC"/>
  <p:tag name="MH_TYPE" val="Picture"/>
  <p:tag name="MH_ORDER" val="3"/>
</p:tagLst>
</file>

<file path=ppt/tags/tag34.xml><?xml version="1.0" encoding="utf-8"?>
<p:tagLst xmlns:p="http://schemas.openxmlformats.org/presentationml/2006/main">
  <p:tag name="ISPRING_SCORM_RATE_SLIDES" val="0"/>
  <p:tag name="ISPRING_SCORM_RATE_QUIZZES" val="0"/>
  <p:tag name="ISPRING_SCORM_PASSING_SCORE" val="0.000000"/>
  <p:tag name="ISPRING_ULTRA_SCORM_COURSE_ID" val="8511EDD0-91C5-4897-B333-04E40A2F3627"/>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F:\01 PPT原创设计\B587 公司简介PPT"/>
  <p:tag name="ISPRING_PRESENTATION_TITLE" val="B587 公司简介PPT"/>
  <p:tag name="ISPRING_FIRST_PUBLISH" val="1"/>
</p:tagLst>
</file>

<file path=ppt/tags/tag4.xml><?xml version="1.0" encoding="utf-8"?>
<p:tagLst xmlns:p="http://schemas.openxmlformats.org/presentationml/2006/main">
  <p:tag name="MH" val="20160202082519"/>
  <p:tag name="MH_LIBRARY" val="GRAPHIC"/>
  <p:tag name="MH_TYPE" val="SubTitle"/>
  <p:tag name="MH_ORDER" val="1"/>
</p:tagLst>
</file>

<file path=ppt/tags/tag5.xml><?xml version="1.0" encoding="utf-8"?>
<p:tagLst xmlns:p="http://schemas.openxmlformats.org/presentationml/2006/main">
  <p:tag name="MH" val="20160217203636"/>
  <p:tag name="MH_LIBRARY" val="GRAPHIC"/>
  <p:tag name="MH_TYPE" val="Picture"/>
  <p:tag name="MH_ORDER" val="3"/>
</p:tagLst>
</file>

<file path=ppt/tags/tag6.xml><?xml version="1.0" encoding="utf-8"?>
<p:tagLst xmlns:p="http://schemas.openxmlformats.org/presentationml/2006/main">
  <p:tag name="MH" val="20160202082519"/>
  <p:tag name="MH_LIBRARY" val="GRAPHIC"/>
  <p:tag name="MH_TYPE" val="SubTitle"/>
  <p:tag name="MH_ORDER" val="1"/>
</p:tagLst>
</file>

<file path=ppt/tags/tag7.xml><?xml version="1.0" encoding="utf-8"?>
<p:tagLst xmlns:p="http://schemas.openxmlformats.org/presentationml/2006/main">
  <p:tag name="MH" val="20160217203636"/>
  <p:tag name="MH_LIBRARY" val="GRAPHIC"/>
  <p:tag name="MH_TYPE" val="Picture"/>
  <p:tag name="MH_ORDER" val="3"/>
</p:tagLst>
</file>

<file path=ppt/tags/tag8.xml><?xml version="1.0" encoding="utf-8"?>
<p:tagLst xmlns:p="http://schemas.openxmlformats.org/presentationml/2006/main">
  <p:tag name="MH" val="20160202082519"/>
  <p:tag name="MH_LIBRARY" val="GRAPHIC"/>
  <p:tag name="MH_TYPE" val="SubTitle"/>
  <p:tag name="MH_ORDER" val="1"/>
</p:tagLst>
</file>

<file path=ppt/tags/tag9.xml><?xml version="1.0" encoding="utf-8"?>
<p:tagLst xmlns:p="http://schemas.openxmlformats.org/presentationml/2006/main">
  <p:tag name="MH" val="20160217203636"/>
  <p:tag name="MH_LIBRARY" val="GRAPHIC"/>
  <p:tag name="MH_TYPE" val="Picture"/>
  <p:tag name="MH_ORDER" val="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3094</Words>
  <Application>WPS 演示</Application>
  <PresentationFormat>全屏显示(16:9)</PresentationFormat>
  <Paragraphs>228</Paragraphs>
  <Slides>26</Slides>
  <Notes>28</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Arial</vt:lpstr>
      <vt:lpstr>宋体</vt:lpstr>
      <vt:lpstr>Wingdings</vt:lpstr>
      <vt:lpstr>微软雅黑</vt:lpstr>
      <vt:lpstr>Impact</vt:lpstr>
      <vt:lpstr>Calibri</vt:lpstr>
      <vt:lpstr>Arial</vt:lpstr>
      <vt:lpstr>华文细黑</vt:lpstr>
      <vt:lpstr>Arial Unicode MS</vt:lpstr>
      <vt:lpstr>Calibri Light</vt:lpstr>
      <vt:lpstr>等线</vt:lpstr>
      <vt:lpstr>PMingLiU</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B587 公司简介PPT</dc:title>
  <dc:creator>xb21cn</dc:creator>
  <cp:lastModifiedBy>Arvin</cp:lastModifiedBy>
  <cp:revision>98</cp:revision>
  <dcterms:created xsi:type="dcterms:W3CDTF">2018-10-02T01:38:00Z</dcterms:created>
  <dcterms:modified xsi:type="dcterms:W3CDTF">2020-06-22T07:19:24Z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